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handoutMasterIdLst>
    <p:handoutMasterId r:id="rId21"/>
  </p:handoutMasterIdLst>
  <p:sldIdLst>
    <p:sldId id="592" r:id="rId2"/>
    <p:sldId id="656" r:id="rId3"/>
    <p:sldId id="511" r:id="rId4"/>
    <p:sldId id="526" r:id="rId5"/>
    <p:sldId id="1005" r:id="rId6"/>
    <p:sldId id="1006" r:id="rId7"/>
    <p:sldId id="1007" r:id="rId8"/>
    <p:sldId id="1040" r:id="rId9"/>
    <p:sldId id="1041" r:id="rId10"/>
    <p:sldId id="1042" r:id="rId11"/>
    <p:sldId id="1031" r:id="rId12"/>
    <p:sldId id="1043" r:id="rId13"/>
    <p:sldId id="1045" r:id="rId14"/>
    <p:sldId id="1046" r:id="rId15"/>
    <p:sldId id="1047" r:id="rId16"/>
    <p:sldId id="1039" r:id="rId17"/>
    <p:sldId id="1009" r:id="rId18"/>
    <p:sldId id="1010" r:id="rId19"/>
  </p:sldIdLst>
  <p:sldSz cx="17338675" cy="9753600"/>
  <p:notesSz cx="6669088" cy="9926638"/>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4E28"/>
    <a:srgbClr val="EFAA98"/>
    <a:srgbClr val="1E64C8"/>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7B2EB6-9517-42EF-83F6-68A61EDE3F22}" v="48" dt="2024-02-19T11:01:30.553"/>
    <p1510:client id="{BC09097A-6C56-42C2-840B-2631D6323A1B}" v="2" dt="2024-02-20T08:08:30.10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4694" autoAdjust="0"/>
  </p:normalViewPr>
  <p:slideViewPr>
    <p:cSldViewPr snapToGrid="0" showGuides="1">
      <p:cViewPr varScale="1">
        <p:scale>
          <a:sx n="81" d="100"/>
          <a:sy n="81" d="100"/>
        </p:scale>
        <p:origin x="408" y="102"/>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ederik Bruloot" userId="3a171a7ab740c8a7" providerId="LiveId" clId="{BC09097A-6C56-42C2-840B-2631D6323A1B}"/>
    <pc:docChg chg="undo custSel modSld">
      <pc:chgData name="Diederik Bruloot" userId="3a171a7ab740c8a7" providerId="LiveId" clId="{BC09097A-6C56-42C2-840B-2631D6323A1B}" dt="2024-02-20T08:18:37.731" v="33" actId="20577"/>
      <pc:docMkLst>
        <pc:docMk/>
      </pc:docMkLst>
      <pc:sldChg chg="modSp mod">
        <pc:chgData name="Diederik Bruloot" userId="3a171a7ab740c8a7" providerId="LiveId" clId="{BC09097A-6C56-42C2-840B-2631D6323A1B}" dt="2024-02-20T07:21:45.780" v="4" actId="20577"/>
        <pc:sldMkLst>
          <pc:docMk/>
          <pc:sldMk cId="71848632" sldId="1007"/>
        </pc:sldMkLst>
        <pc:spChg chg="mod">
          <ac:chgData name="Diederik Bruloot" userId="3a171a7ab740c8a7" providerId="LiveId" clId="{BC09097A-6C56-42C2-840B-2631D6323A1B}" dt="2024-02-20T07:21:45.780" v="4" actId="20577"/>
          <ac:spMkLst>
            <pc:docMk/>
            <pc:sldMk cId="71848632" sldId="1007"/>
            <ac:spMk id="3" creationId="{36209380-721C-4A44-AEF0-725E97AA92F6}"/>
          </ac:spMkLst>
        </pc:spChg>
      </pc:sldChg>
      <pc:sldChg chg="modSp mod">
        <pc:chgData name="Diederik Bruloot" userId="3a171a7ab740c8a7" providerId="LiveId" clId="{BC09097A-6C56-42C2-840B-2631D6323A1B}" dt="2024-02-20T07:22:07.293" v="6" actId="113"/>
        <pc:sldMkLst>
          <pc:docMk/>
          <pc:sldMk cId="4096888402" sldId="1041"/>
        </pc:sldMkLst>
        <pc:spChg chg="mod">
          <ac:chgData name="Diederik Bruloot" userId="3a171a7ab740c8a7" providerId="LiveId" clId="{BC09097A-6C56-42C2-840B-2631D6323A1B}" dt="2024-02-20T07:22:07.293" v="6" actId="113"/>
          <ac:spMkLst>
            <pc:docMk/>
            <pc:sldMk cId="4096888402" sldId="1041"/>
            <ac:spMk id="4" creationId="{0F020A2A-9570-EA50-954E-1DAFFD0E536B}"/>
          </ac:spMkLst>
        </pc:spChg>
      </pc:sldChg>
      <pc:sldChg chg="modSp mod">
        <pc:chgData name="Diederik Bruloot" userId="3a171a7ab740c8a7" providerId="LiveId" clId="{BC09097A-6C56-42C2-840B-2631D6323A1B}" dt="2024-02-20T07:59:55.699" v="28" actId="20578"/>
        <pc:sldMkLst>
          <pc:docMk/>
          <pc:sldMk cId="1892868815" sldId="1045"/>
        </pc:sldMkLst>
        <pc:spChg chg="mod">
          <ac:chgData name="Diederik Bruloot" userId="3a171a7ab740c8a7" providerId="LiveId" clId="{BC09097A-6C56-42C2-840B-2631D6323A1B}" dt="2024-02-20T07:59:55.699" v="28" actId="20578"/>
          <ac:spMkLst>
            <pc:docMk/>
            <pc:sldMk cId="1892868815" sldId="1045"/>
            <ac:spMk id="3" creationId="{1B4D3598-5FA3-462B-FDE8-3DA68FE4D546}"/>
          </ac:spMkLst>
        </pc:spChg>
      </pc:sldChg>
      <pc:sldChg chg="modSp mod">
        <pc:chgData name="Diederik Bruloot" userId="3a171a7ab740c8a7" providerId="LiveId" clId="{BC09097A-6C56-42C2-840B-2631D6323A1B}" dt="2024-02-20T08:08:57.290" v="32" actId="114"/>
        <pc:sldMkLst>
          <pc:docMk/>
          <pc:sldMk cId="4090212932" sldId="1046"/>
        </pc:sldMkLst>
        <pc:spChg chg="mod">
          <ac:chgData name="Diederik Bruloot" userId="3a171a7ab740c8a7" providerId="LiveId" clId="{BC09097A-6C56-42C2-840B-2631D6323A1B}" dt="2024-02-20T08:08:57.290" v="32" actId="114"/>
          <ac:spMkLst>
            <pc:docMk/>
            <pc:sldMk cId="4090212932" sldId="1046"/>
            <ac:spMk id="3" creationId="{0003531E-3038-F636-A4C8-263757F4D309}"/>
          </ac:spMkLst>
        </pc:spChg>
      </pc:sldChg>
      <pc:sldChg chg="modSp mod">
        <pc:chgData name="Diederik Bruloot" userId="3a171a7ab740c8a7" providerId="LiveId" clId="{BC09097A-6C56-42C2-840B-2631D6323A1B}" dt="2024-02-20T08:18:37.731" v="33" actId="20577"/>
        <pc:sldMkLst>
          <pc:docMk/>
          <pc:sldMk cId="1445124330" sldId="1047"/>
        </pc:sldMkLst>
        <pc:spChg chg="mod">
          <ac:chgData name="Diederik Bruloot" userId="3a171a7ab740c8a7" providerId="LiveId" clId="{BC09097A-6C56-42C2-840B-2631D6323A1B}" dt="2024-02-20T08:18:37.731" v="33" actId="20577"/>
          <ac:spMkLst>
            <pc:docMk/>
            <pc:sldMk cId="1445124330" sldId="1047"/>
            <ac:spMk id="3" creationId="{A4770E32-1479-7BD1-A288-1863A388E27B}"/>
          </ac:spMkLst>
        </pc:spChg>
      </pc:sldChg>
    </pc:docChg>
  </pc:docChgLst>
  <pc:docChgLst>
    <pc:chgData name="Diederik Bruloot" userId="3a171a7ab740c8a7" providerId="LiveId" clId="{117B2EB6-9517-42EF-83F6-68A61EDE3F22}"/>
    <pc:docChg chg="undo redo custSel addSld delSld modSld sldOrd">
      <pc:chgData name="Diederik Bruloot" userId="3a171a7ab740c8a7" providerId="LiveId" clId="{117B2EB6-9517-42EF-83F6-68A61EDE3F22}" dt="2024-02-19T11:06:55.871" v="2858" actId="47"/>
      <pc:docMkLst>
        <pc:docMk/>
      </pc:docMkLst>
      <pc:sldChg chg="modSp mod">
        <pc:chgData name="Diederik Bruloot" userId="3a171a7ab740c8a7" providerId="LiveId" clId="{117B2EB6-9517-42EF-83F6-68A61EDE3F22}" dt="2024-02-19T07:17:23.301" v="55" actId="13926"/>
        <pc:sldMkLst>
          <pc:docMk/>
          <pc:sldMk cId="1268684914" sldId="526"/>
        </pc:sldMkLst>
        <pc:spChg chg="mod">
          <ac:chgData name="Diederik Bruloot" userId="3a171a7ab740c8a7" providerId="LiveId" clId="{117B2EB6-9517-42EF-83F6-68A61EDE3F22}" dt="2024-02-19T07:17:23.301" v="55" actId="13926"/>
          <ac:spMkLst>
            <pc:docMk/>
            <pc:sldMk cId="1268684914" sldId="526"/>
            <ac:spMk id="3" creationId="{00000000-0000-0000-0000-000000000000}"/>
          </ac:spMkLst>
        </pc:spChg>
      </pc:sldChg>
      <pc:sldChg chg="modSp mod">
        <pc:chgData name="Diederik Bruloot" userId="3a171a7ab740c8a7" providerId="LiveId" clId="{117B2EB6-9517-42EF-83F6-68A61EDE3F22}" dt="2024-02-19T07:16:05.880" v="53" actId="20577"/>
        <pc:sldMkLst>
          <pc:docMk/>
          <pc:sldMk cId="3027669093" sldId="592"/>
        </pc:sldMkLst>
        <pc:spChg chg="mod">
          <ac:chgData name="Diederik Bruloot" userId="3a171a7ab740c8a7" providerId="LiveId" clId="{117B2EB6-9517-42EF-83F6-68A61EDE3F22}" dt="2024-02-19T07:16:05.880" v="53" actId="20577"/>
          <ac:spMkLst>
            <pc:docMk/>
            <pc:sldMk cId="3027669093" sldId="592"/>
            <ac:spMk id="17" creationId="{00000000-0000-0000-0000-000000000000}"/>
          </ac:spMkLst>
        </pc:spChg>
      </pc:sldChg>
      <pc:sldChg chg="modSp">
        <pc:chgData name="Diederik Bruloot" userId="3a171a7ab740c8a7" providerId="LiveId" clId="{117B2EB6-9517-42EF-83F6-68A61EDE3F22}" dt="2024-02-19T07:44:49.292" v="1488" actId="20577"/>
        <pc:sldMkLst>
          <pc:docMk/>
          <pc:sldMk cId="1906041041" sldId="656"/>
        </pc:sldMkLst>
        <pc:graphicFrameChg chg="mod">
          <ac:chgData name="Diederik Bruloot" userId="3a171a7ab740c8a7" providerId="LiveId" clId="{117B2EB6-9517-42EF-83F6-68A61EDE3F22}" dt="2024-02-19T07:44:49.292" v="1488" actId="20577"/>
          <ac:graphicFrameMkLst>
            <pc:docMk/>
            <pc:sldMk cId="1906041041" sldId="656"/>
            <ac:graphicFrameMk id="6" creationId="{7384DA99-8F2F-0388-E9FC-1C3A77EE57A4}"/>
          </ac:graphicFrameMkLst>
        </pc:graphicFrameChg>
      </pc:sldChg>
      <pc:sldChg chg="del">
        <pc:chgData name="Diederik Bruloot" userId="3a171a7ab740c8a7" providerId="LiveId" clId="{117B2EB6-9517-42EF-83F6-68A61EDE3F22}" dt="2024-02-19T11:06:50.147" v="2857" actId="47"/>
        <pc:sldMkLst>
          <pc:docMk/>
          <pc:sldMk cId="928638733" sldId="752"/>
        </pc:sldMkLst>
      </pc:sldChg>
      <pc:sldChg chg="del">
        <pc:chgData name="Diederik Bruloot" userId="3a171a7ab740c8a7" providerId="LiveId" clId="{117B2EB6-9517-42EF-83F6-68A61EDE3F22}" dt="2024-02-19T11:06:43.965" v="2856" actId="47"/>
        <pc:sldMkLst>
          <pc:docMk/>
          <pc:sldMk cId="3862213384" sldId="996"/>
        </pc:sldMkLst>
      </pc:sldChg>
      <pc:sldChg chg="modSp mod">
        <pc:chgData name="Diederik Bruloot" userId="3a171a7ab740c8a7" providerId="LiveId" clId="{117B2EB6-9517-42EF-83F6-68A61EDE3F22}" dt="2024-02-19T07:18:17.490" v="59" actId="13926"/>
        <pc:sldMkLst>
          <pc:docMk/>
          <pc:sldMk cId="3662603171" sldId="1005"/>
        </pc:sldMkLst>
        <pc:spChg chg="mod">
          <ac:chgData name="Diederik Bruloot" userId="3a171a7ab740c8a7" providerId="LiveId" clId="{117B2EB6-9517-42EF-83F6-68A61EDE3F22}" dt="2024-02-19T07:18:17.490" v="59" actId="13926"/>
          <ac:spMkLst>
            <pc:docMk/>
            <pc:sldMk cId="3662603171" sldId="1005"/>
            <ac:spMk id="3" creationId="{00000000-0000-0000-0000-000000000000}"/>
          </ac:spMkLst>
        </pc:spChg>
      </pc:sldChg>
      <pc:sldChg chg="modSp mod ord">
        <pc:chgData name="Diederik Bruloot" userId="3a171a7ab740c8a7" providerId="LiveId" clId="{117B2EB6-9517-42EF-83F6-68A61EDE3F22}" dt="2024-02-19T07:33:09.939" v="956" actId="114"/>
        <pc:sldMkLst>
          <pc:docMk/>
          <pc:sldMk cId="71848632" sldId="1007"/>
        </pc:sldMkLst>
        <pc:spChg chg="mod">
          <ac:chgData name="Diederik Bruloot" userId="3a171a7ab740c8a7" providerId="LiveId" clId="{117B2EB6-9517-42EF-83F6-68A61EDE3F22}" dt="2024-02-19T07:33:09.939" v="956" actId="114"/>
          <ac:spMkLst>
            <pc:docMk/>
            <pc:sldMk cId="71848632" sldId="1007"/>
            <ac:spMk id="3" creationId="{36209380-721C-4A44-AEF0-725E97AA92F6}"/>
          </ac:spMkLst>
        </pc:spChg>
      </pc:sldChg>
      <pc:sldChg chg="modSp mod">
        <pc:chgData name="Diederik Bruloot" userId="3a171a7ab740c8a7" providerId="LiveId" clId="{117B2EB6-9517-42EF-83F6-68A61EDE3F22}" dt="2024-02-19T07:45:01.952" v="1492" actId="20577"/>
        <pc:sldMkLst>
          <pc:docMk/>
          <pc:sldMk cId="3506330319" sldId="1009"/>
        </pc:sldMkLst>
        <pc:spChg chg="mod">
          <ac:chgData name="Diederik Bruloot" userId="3a171a7ab740c8a7" providerId="LiveId" clId="{117B2EB6-9517-42EF-83F6-68A61EDE3F22}" dt="2024-02-19T07:45:01.952" v="1492" actId="20577"/>
          <ac:spMkLst>
            <pc:docMk/>
            <pc:sldMk cId="3506330319" sldId="1009"/>
            <ac:spMk id="2" creationId="{00000000-0000-0000-0000-000000000000}"/>
          </ac:spMkLst>
        </pc:spChg>
      </pc:sldChg>
      <pc:sldChg chg="del">
        <pc:chgData name="Diederik Bruloot" userId="3a171a7ab740c8a7" providerId="LiveId" clId="{117B2EB6-9517-42EF-83F6-68A61EDE3F22}" dt="2024-02-19T11:05:53.101" v="2842" actId="47"/>
        <pc:sldMkLst>
          <pc:docMk/>
          <pc:sldMk cId="2381674616" sldId="1012"/>
        </pc:sldMkLst>
      </pc:sldChg>
      <pc:sldChg chg="del">
        <pc:chgData name="Diederik Bruloot" userId="3a171a7ab740c8a7" providerId="LiveId" clId="{117B2EB6-9517-42EF-83F6-68A61EDE3F22}" dt="2024-02-19T07:46:11.604" v="1520" actId="47"/>
        <pc:sldMkLst>
          <pc:docMk/>
          <pc:sldMk cId="3913217607" sldId="1014"/>
        </pc:sldMkLst>
      </pc:sldChg>
      <pc:sldChg chg="del">
        <pc:chgData name="Diederik Bruloot" userId="3a171a7ab740c8a7" providerId="LiveId" clId="{117B2EB6-9517-42EF-83F6-68A61EDE3F22}" dt="2024-02-19T07:46:14.393" v="1522" actId="47"/>
        <pc:sldMkLst>
          <pc:docMk/>
          <pc:sldMk cId="3377107549" sldId="1015"/>
        </pc:sldMkLst>
      </pc:sldChg>
      <pc:sldChg chg="del">
        <pc:chgData name="Diederik Bruloot" userId="3a171a7ab740c8a7" providerId="LiveId" clId="{117B2EB6-9517-42EF-83F6-68A61EDE3F22}" dt="2024-02-19T11:05:59.479" v="2843" actId="47"/>
        <pc:sldMkLst>
          <pc:docMk/>
          <pc:sldMk cId="3906472375" sldId="1016"/>
        </pc:sldMkLst>
      </pc:sldChg>
      <pc:sldChg chg="del">
        <pc:chgData name="Diederik Bruloot" userId="3a171a7ab740c8a7" providerId="LiveId" clId="{117B2EB6-9517-42EF-83F6-68A61EDE3F22}" dt="2024-02-19T11:06:01.934" v="2844" actId="47"/>
        <pc:sldMkLst>
          <pc:docMk/>
          <pc:sldMk cId="2118431356" sldId="1017"/>
        </pc:sldMkLst>
      </pc:sldChg>
      <pc:sldChg chg="del">
        <pc:chgData name="Diederik Bruloot" userId="3a171a7ab740c8a7" providerId="LiveId" clId="{117B2EB6-9517-42EF-83F6-68A61EDE3F22}" dt="2024-02-19T11:06:06.770" v="2846" actId="47"/>
        <pc:sldMkLst>
          <pc:docMk/>
          <pc:sldMk cId="305912439" sldId="1018"/>
        </pc:sldMkLst>
      </pc:sldChg>
      <pc:sldChg chg="del">
        <pc:chgData name="Diederik Bruloot" userId="3a171a7ab740c8a7" providerId="LiveId" clId="{117B2EB6-9517-42EF-83F6-68A61EDE3F22}" dt="2024-02-19T11:06:09.156" v="2847" actId="47"/>
        <pc:sldMkLst>
          <pc:docMk/>
          <pc:sldMk cId="1487017466" sldId="1019"/>
        </pc:sldMkLst>
      </pc:sldChg>
      <pc:sldChg chg="del">
        <pc:chgData name="Diederik Bruloot" userId="3a171a7ab740c8a7" providerId="LiveId" clId="{117B2EB6-9517-42EF-83F6-68A61EDE3F22}" dt="2024-02-19T11:06:12.151" v="2848" actId="47"/>
        <pc:sldMkLst>
          <pc:docMk/>
          <pc:sldMk cId="1642794338" sldId="1020"/>
        </pc:sldMkLst>
      </pc:sldChg>
      <pc:sldChg chg="del">
        <pc:chgData name="Diederik Bruloot" userId="3a171a7ab740c8a7" providerId="LiveId" clId="{117B2EB6-9517-42EF-83F6-68A61EDE3F22}" dt="2024-02-19T11:06:17.223" v="2849" actId="47"/>
        <pc:sldMkLst>
          <pc:docMk/>
          <pc:sldMk cId="3250725926" sldId="1021"/>
        </pc:sldMkLst>
      </pc:sldChg>
      <pc:sldChg chg="del">
        <pc:chgData name="Diederik Bruloot" userId="3a171a7ab740c8a7" providerId="LiveId" clId="{117B2EB6-9517-42EF-83F6-68A61EDE3F22}" dt="2024-02-19T11:06:26.258" v="2850" actId="47"/>
        <pc:sldMkLst>
          <pc:docMk/>
          <pc:sldMk cId="1507078429" sldId="1022"/>
        </pc:sldMkLst>
      </pc:sldChg>
      <pc:sldChg chg="del">
        <pc:chgData name="Diederik Bruloot" userId="3a171a7ab740c8a7" providerId="LiveId" clId="{117B2EB6-9517-42EF-83F6-68A61EDE3F22}" dt="2024-02-19T11:06:30.705" v="2853" actId="47"/>
        <pc:sldMkLst>
          <pc:docMk/>
          <pc:sldMk cId="2608471787" sldId="1023"/>
        </pc:sldMkLst>
      </pc:sldChg>
      <pc:sldChg chg="del">
        <pc:chgData name="Diederik Bruloot" userId="3a171a7ab740c8a7" providerId="LiveId" clId="{117B2EB6-9517-42EF-83F6-68A61EDE3F22}" dt="2024-02-19T11:06:27.515" v="2851" actId="47"/>
        <pc:sldMkLst>
          <pc:docMk/>
          <pc:sldMk cId="2276441091" sldId="1024"/>
        </pc:sldMkLst>
      </pc:sldChg>
      <pc:sldChg chg="del">
        <pc:chgData name="Diederik Bruloot" userId="3a171a7ab740c8a7" providerId="LiveId" clId="{117B2EB6-9517-42EF-83F6-68A61EDE3F22}" dt="2024-02-19T11:06:28.597" v="2852" actId="47"/>
        <pc:sldMkLst>
          <pc:docMk/>
          <pc:sldMk cId="2802981698" sldId="1025"/>
        </pc:sldMkLst>
      </pc:sldChg>
      <pc:sldChg chg="del">
        <pc:chgData name="Diederik Bruloot" userId="3a171a7ab740c8a7" providerId="LiveId" clId="{117B2EB6-9517-42EF-83F6-68A61EDE3F22}" dt="2024-02-19T11:06:36.765" v="2854" actId="47"/>
        <pc:sldMkLst>
          <pc:docMk/>
          <pc:sldMk cId="3739374735" sldId="1026"/>
        </pc:sldMkLst>
      </pc:sldChg>
      <pc:sldChg chg="del">
        <pc:chgData name="Diederik Bruloot" userId="3a171a7ab740c8a7" providerId="LiveId" clId="{117B2EB6-9517-42EF-83F6-68A61EDE3F22}" dt="2024-02-19T11:06:55.871" v="2858" actId="47"/>
        <pc:sldMkLst>
          <pc:docMk/>
          <pc:sldMk cId="1709407676" sldId="1028"/>
        </pc:sldMkLst>
      </pc:sldChg>
      <pc:sldChg chg="del">
        <pc:chgData name="Diederik Bruloot" userId="3a171a7ab740c8a7" providerId="LiveId" clId="{117B2EB6-9517-42EF-83F6-68A61EDE3F22}" dt="2024-02-19T07:31:43.417" v="813" actId="47"/>
        <pc:sldMkLst>
          <pc:docMk/>
          <pc:sldMk cId="949975610" sldId="1029"/>
        </pc:sldMkLst>
      </pc:sldChg>
      <pc:sldChg chg="del">
        <pc:chgData name="Diederik Bruloot" userId="3a171a7ab740c8a7" providerId="LiveId" clId="{117B2EB6-9517-42EF-83F6-68A61EDE3F22}" dt="2024-02-19T07:45:14.166" v="1493" actId="47"/>
        <pc:sldMkLst>
          <pc:docMk/>
          <pc:sldMk cId="3067055177" sldId="1030"/>
        </pc:sldMkLst>
      </pc:sldChg>
      <pc:sldChg chg="del">
        <pc:chgData name="Diederik Bruloot" userId="3a171a7ab740c8a7" providerId="LiveId" clId="{117B2EB6-9517-42EF-83F6-68A61EDE3F22}" dt="2024-02-19T11:05:46.228" v="2840" actId="47"/>
        <pc:sldMkLst>
          <pc:docMk/>
          <pc:sldMk cId="536958984" sldId="1032"/>
        </pc:sldMkLst>
      </pc:sldChg>
      <pc:sldChg chg="del">
        <pc:chgData name="Diederik Bruloot" userId="3a171a7ab740c8a7" providerId="LiveId" clId="{117B2EB6-9517-42EF-83F6-68A61EDE3F22}" dt="2024-02-19T11:05:51.333" v="2841" actId="47"/>
        <pc:sldMkLst>
          <pc:docMk/>
          <pc:sldMk cId="486918005" sldId="1033"/>
        </pc:sldMkLst>
      </pc:sldChg>
      <pc:sldChg chg="del">
        <pc:chgData name="Diederik Bruloot" userId="3a171a7ab740c8a7" providerId="LiveId" clId="{117B2EB6-9517-42EF-83F6-68A61EDE3F22}" dt="2024-02-19T07:45:21.542" v="1495" actId="47"/>
        <pc:sldMkLst>
          <pc:docMk/>
          <pc:sldMk cId="1329284950" sldId="1034"/>
        </pc:sldMkLst>
      </pc:sldChg>
      <pc:sldChg chg="del">
        <pc:chgData name="Diederik Bruloot" userId="3a171a7ab740c8a7" providerId="LiveId" clId="{117B2EB6-9517-42EF-83F6-68A61EDE3F22}" dt="2024-02-19T07:46:08.235" v="1519" actId="47"/>
        <pc:sldMkLst>
          <pc:docMk/>
          <pc:sldMk cId="3954071547" sldId="1035"/>
        </pc:sldMkLst>
      </pc:sldChg>
      <pc:sldChg chg="del">
        <pc:chgData name="Diederik Bruloot" userId="3a171a7ab740c8a7" providerId="LiveId" clId="{117B2EB6-9517-42EF-83F6-68A61EDE3F22}" dt="2024-02-19T07:46:12.748" v="1521" actId="47"/>
        <pc:sldMkLst>
          <pc:docMk/>
          <pc:sldMk cId="1282811908" sldId="1036"/>
        </pc:sldMkLst>
      </pc:sldChg>
      <pc:sldChg chg="del">
        <pc:chgData name="Diederik Bruloot" userId="3a171a7ab740c8a7" providerId="LiveId" clId="{117B2EB6-9517-42EF-83F6-68A61EDE3F22}" dt="2024-02-19T11:06:03.004" v="2845" actId="47"/>
        <pc:sldMkLst>
          <pc:docMk/>
          <pc:sldMk cId="353400133" sldId="1037"/>
        </pc:sldMkLst>
      </pc:sldChg>
      <pc:sldChg chg="del">
        <pc:chgData name="Diederik Bruloot" userId="3a171a7ab740c8a7" providerId="LiveId" clId="{117B2EB6-9517-42EF-83F6-68A61EDE3F22}" dt="2024-02-19T11:06:38.858" v="2855" actId="47"/>
        <pc:sldMkLst>
          <pc:docMk/>
          <pc:sldMk cId="264595974" sldId="1038"/>
        </pc:sldMkLst>
      </pc:sldChg>
      <pc:sldChg chg="modSp mod">
        <pc:chgData name="Diederik Bruloot" userId="3a171a7ab740c8a7" providerId="LiveId" clId="{117B2EB6-9517-42EF-83F6-68A61EDE3F22}" dt="2024-02-19T07:19:06.159" v="75" actId="20577"/>
        <pc:sldMkLst>
          <pc:docMk/>
          <pc:sldMk cId="328844122" sldId="1040"/>
        </pc:sldMkLst>
        <pc:spChg chg="mod">
          <ac:chgData name="Diederik Bruloot" userId="3a171a7ab740c8a7" providerId="LiveId" clId="{117B2EB6-9517-42EF-83F6-68A61EDE3F22}" dt="2024-02-19T07:19:06.159" v="75" actId="20577"/>
          <ac:spMkLst>
            <pc:docMk/>
            <pc:sldMk cId="328844122" sldId="1040"/>
            <ac:spMk id="2" creationId="{4C087B6F-6A5A-6BAF-8635-D02AA2DB43C9}"/>
          </ac:spMkLst>
        </pc:spChg>
      </pc:sldChg>
      <pc:sldChg chg="addSp delSp modSp new mod modClrScheme chgLayout">
        <pc:chgData name="Diederik Bruloot" userId="3a171a7ab740c8a7" providerId="LiveId" clId="{117B2EB6-9517-42EF-83F6-68A61EDE3F22}" dt="2024-02-19T07:22:00.634" v="363" actId="113"/>
        <pc:sldMkLst>
          <pc:docMk/>
          <pc:sldMk cId="4096888402" sldId="1041"/>
        </pc:sldMkLst>
        <pc:spChg chg="del mod ord">
          <ac:chgData name="Diederik Bruloot" userId="3a171a7ab740c8a7" providerId="LiveId" clId="{117B2EB6-9517-42EF-83F6-68A61EDE3F22}" dt="2024-02-19T07:19:12.567" v="77" actId="700"/>
          <ac:spMkLst>
            <pc:docMk/>
            <pc:sldMk cId="4096888402" sldId="1041"/>
            <ac:spMk id="2" creationId="{FBB8C875-F69F-A329-16EF-234B5C149FE5}"/>
          </ac:spMkLst>
        </pc:spChg>
        <pc:spChg chg="mod ord">
          <ac:chgData name="Diederik Bruloot" userId="3a171a7ab740c8a7" providerId="LiveId" clId="{117B2EB6-9517-42EF-83F6-68A61EDE3F22}" dt="2024-02-19T07:19:12.567" v="77" actId="700"/>
          <ac:spMkLst>
            <pc:docMk/>
            <pc:sldMk cId="4096888402" sldId="1041"/>
            <ac:spMk id="3" creationId="{964C7B98-2030-566C-139E-027ADE43D94A}"/>
          </ac:spMkLst>
        </pc:spChg>
        <pc:spChg chg="add mod ord">
          <ac:chgData name="Diederik Bruloot" userId="3a171a7ab740c8a7" providerId="LiveId" clId="{117B2EB6-9517-42EF-83F6-68A61EDE3F22}" dt="2024-02-19T07:19:25.084" v="88" actId="20577"/>
          <ac:spMkLst>
            <pc:docMk/>
            <pc:sldMk cId="4096888402" sldId="1041"/>
            <ac:spMk id="4" creationId="{0F020A2A-9570-EA50-954E-1DAFFD0E536B}"/>
          </ac:spMkLst>
        </pc:spChg>
        <pc:spChg chg="add mod ord">
          <ac:chgData name="Diederik Bruloot" userId="3a171a7ab740c8a7" providerId="LiveId" clId="{117B2EB6-9517-42EF-83F6-68A61EDE3F22}" dt="2024-02-19T07:22:00.634" v="363" actId="113"/>
          <ac:spMkLst>
            <pc:docMk/>
            <pc:sldMk cId="4096888402" sldId="1041"/>
            <ac:spMk id="5" creationId="{FEF033F2-E0ED-738B-DEC4-BC5BB9E4CA9E}"/>
          </ac:spMkLst>
        </pc:spChg>
      </pc:sldChg>
      <pc:sldChg chg="modSp new mod">
        <pc:chgData name="Diederik Bruloot" userId="3a171a7ab740c8a7" providerId="LiveId" clId="{117B2EB6-9517-42EF-83F6-68A61EDE3F22}" dt="2024-02-19T07:37:21.875" v="1056" actId="115"/>
        <pc:sldMkLst>
          <pc:docMk/>
          <pc:sldMk cId="3162044432" sldId="1042"/>
        </pc:sldMkLst>
        <pc:spChg chg="mod">
          <ac:chgData name="Diederik Bruloot" userId="3a171a7ab740c8a7" providerId="LiveId" clId="{117B2EB6-9517-42EF-83F6-68A61EDE3F22}" dt="2024-02-19T07:23:14.563" v="383" actId="20577"/>
          <ac:spMkLst>
            <pc:docMk/>
            <pc:sldMk cId="3162044432" sldId="1042"/>
            <ac:spMk id="2" creationId="{068D9127-4753-74D3-3397-F777004DB1DE}"/>
          </ac:spMkLst>
        </pc:spChg>
        <pc:spChg chg="mod">
          <ac:chgData name="Diederik Bruloot" userId="3a171a7ab740c8a7" providerId="LiveId" clId="{117B2EB6-9517-42EF-83F6-68A61EDE3F22}" dt="2024-02-19T07:37:21.875" v="1056" actId="115"/>
          <ac:spMkLst>
            <pc:docMk/>
            <pc:sldMk cId="3162044432" sldId="1042"/>
            <ac:spMk id="3" creationId="{5D0733D0-A95D-ECFF-DAAC-235C021044F0}"/>
          </ac:spMkLst>
        </pc:spChg>
      </pc:sldChg>
      <pc:sldChg chg="modSp new mod">
        <pc:chgData name="Diederik Bruloot" userId="3a171a7ab740c8a7" providerId="LiveId" clId="{117B2EB6-9517-42EF-83F6-68A61EDE3F22}" dt="2024-02-19T08:16:23.549" v="2379" actId="20577"/>
        <pc:sldMkLst>
          <pc:docMk/>
          <pc:sldMk cId="3926258846" sldId="1043"/>
        </pc:sldMkLst>
        <pc:spChg chg="mod">
          <ac:chgData name="Diederik Bruloot" userId="3a171a7ab740c8a7" providerId="LiveId" clId="{117B2EB6-9517-42EF-83F6-68A61EDE3F22}" dt="2024-02-19T07:37:53.579" v="1100" actId="20577"/>
          <ac:spMkLst>
            <pc:docMk/>
            <pc:sldMk cId="3926258846" sldId="1043"/>
            <ac:spMk id="2" creationId="{134BE9A2-D5B6-F307-AA48-089ECA9D363F}"/>
          </ac:spMkLst>
        </pc:spChg>
        <pc:spChg chg="mod">
          <ac:chgData name="Diederik Bruloot" userId="3a171a7ab740c8a7" providerId="LiveId" clId="{117B2EB6-9517-42EF-83F6-68A61EDE3F22}" dt="2024-02-19T08:16:23.549" v="2379" actId="20577"/>
          <ac:spMkLst>
            <pc:docMk/>
            <pc:sldMk cId="3926258846" sldId="1043"/>
            <ac:spMk id="3" creationId="{06B9B39A-631B-1B0F-60E3-431CEDEB73ED}"/>
          </ac:spMkLst>
        </pc:spChg>
      </pc:sldChg>
      <pc:sldChg chg="del">
        <pc:chgData name="Diederik Bruloot" userId="3a171a7ab740c8a7" providerId="LiveId" clId="{117B2EB6-9517-42EF-83F6-68A61EDE3F22}" dt="2024-02-19T07:45:18.851" v="1494" actId="47"/>
        <pc:sldMkLst>
          <pc:docMk/>
          <pc:sldMk cId="676833420" sldId="1044"/>
        </pc:sldMkLst>
      </pc:sldChg>
      <pc:sldChg chg="modSp new mod">
        <pc:chgData name="Diederik Bruloot" userId="3a171a7ab740c8a7" providerId="LiveId" clId="{117B2EB6-9517-42EF-83F6-68A61EDE3F22}" dt="2024-02-19T08:02:03.180" v="1939" actId="313"/>
        <pc:sldMkLst>
          <pc:docMk/>
          <pc:sldMk cId="1892868815" sldId="1045"/>
        </pc:sldMkLst>
        <pc:spChg chg="mod">
          <ac:chgData name="Diederik Bruloot" userId="3a171a7ab740c8a7" providerId="LiveId" clId="{117B2EB6-9517-42EF-83F6-68A61EDE3F22}" dt="2024-02-19T08:02:03.180" v="1939" actId="313"/>
          <ac:spMkLst>
            <pc:docMk/>
            <pc:sldMk cId="1892868815" sldId="1045"/>
            <ac:spMk id="2" creationId="{95D3AB44-C791-D69B-B8CA-88B7498921DA}"/>
          </ac:spMkLst>
        </pc:spChg>
        <pc:spChg chg="mod">
          <ac:chgData name="Diederik Bruloot" userId="3a171a7ab740c8a7" providerId="LiveId" clId="{117B2EB6-9517-42EF-83F6-68A61EDE3F22}" dt="2024-02-19T08:01:57.302" v="1938" actId="113"/>
          <ac:spMkLst>
            <pc:docMk/>
            <pc:sldMk cId="1892868815" sldId="1045"/>
            <ac:spMk id="3" creationId="{1B4D3598-5FA3-462B-FDE8-3DA68FE4D546}"/>
          </ac:spMkLst>
        </pc:spChg>
      </pc:sldChg>
      <pc:sldChg chg="modSp new mod">
        <pc:chgData name="Diederik Bruloot" userId="3a171a7ab740c8a7" providerId="LiveId" clId="{117B2EB6-9517-42EF-83F6-68A61EDE3F22}" dt="2024-02-19T08:13:02.152" v="2166" actId="20577"/>
        <pc:sldMkLst>
          <pc:docMk/>
          <pc:sldMk cId="4090212932" sldId="1046"/>
        </pc:sldMkLst>
        <pc:spChg chg="mod">
          <ac:chgData name="Diederik Bruloot" userId="3a171a7ab740c8a7" providerId="LiveId" clId="{117B2EB6-9517-42EF-83F6-68A61EDE3F22}" dt="2024-02-19T07:44:10.838" v="1445" actId="20577"/>
          <ac:spMkLst>
            <pc:docMk/>
            <pc:sldMk cId="4090212932" sldId="1046"/>
            <ac:spMk id="2" creationId="{A97B32F7-9E8C-9E36-C301-5D10A03919D7}"/>
          </ac:spMkLst>
        </pc:spChg>
        <pc:spChg chg="mod">
          <ac:chgData name="Diederik Bruloot" userId="3a171a7ab740c8a7" providerId="LiveId" clId="{117B2EB6-9517-42EF-83F6-68A61EDE3F22}" dt="2024-02-19T08:13:02.152" v="2166" actId="20577"/>
          <ac:spMkLst>
            <pc:docMk/>
            <pc:sldMk cId="4090212932" sldId="1046"/>
            <ac:spMk id="3" creationId="{0003531E-3038-F636-A4C8-263757F4D309}"/>
          </ac:spMkLst>
        </pc:spChg>
      </pc:sldChg>
      <pc:sldChg chg="modSp new mod">
        <pc:chgData name="Diederik Bruloot" userId="3a171a7ab740c8a7" providerId="LiveId" clId="{117B2EB6-9517-42EF-83F6-68A61EDE3F22}" dt="2024-02-19T11:05:41.796" v="2839" actId="115"/>
        <pc:sldMkLst>
          <pc:docMk/>
          <pc:sldMk cId="1445124330" sldId="1047"/>
        </pc:sldMkLst>
        <pc:spChg chg="mod">
          <ac:chgData name="Diederik Bruloot" userId="3a171a7ab740c8a7" providerId="LiveId" clId="{117B2EB6-9517-42EF-83F6-68A61EDE3F22}" dt="2024-02-19T08:13:22.175" v="2199" actId="20577"/>
          <ac:spMkLst>
            <pc:docMk/>
            <pc:sldMk cId="1445124330" sldId="1047"/>
            <ac:spMk id="2" creationId="{58D580B5-078A-0B4E-632C-88666A0156ED}"/>
          </ac:spMkLst>
        </pc:spChg>
        <pc:spChg chg="mod">
          <ac:chgData name="Diederik Bruloot" userId="3a171a7ab740c8a7" providerId="LiveId" clId="{117B2EB6-9517-42EF-83F6-68A61EDE3F22}" dt="2024-02-19T11:05:41.796" v="2839" actId="115"/>
          <ac:spMkLst>
            <pc:docMk/>
            <pc:sldMk cId="1445124330" sldId="1047"/>
            <ac:spMk id="3" creationId="{A4770E32-1479-7BD1-A288-1863A388E27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158F71-BE43-4E7C-86C2-D606F516A270}"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AEE6468B-64BF-4679-B938-0B0C425A3525}">
      <dgm:prSet/>
      <dgm:spPr/>
      <dgm:t>
        <a:bodyPr/>
        <a:lstStyle/>
        <a:p>
          <a:r>
            <a:rPr lang="en-US" dirty="0"/>
            <a:t>I. </a:t>
          </a:r>
          <a:r>
            <a:rPr lang="en-US" dirty="0" err="1"/>
            <a:t>Situering</a:t>
          </a:r>
          <a:endParaRPr lang="en-US" dirty="0"/>
        </a:p>
      </dgm:t>
    </dgm:pt>
    <dgm:pt modelId="{9592548C-2BBF-4246-BBE7-F2479683E369}" type="parTrans" cxnId="{91D9C1F2-6E89-46E8-B68E-C1852F1435D2}">
      <dgm:prSet/>
      <dgm:spPr/>
      <dgm:t>
        <a:bodyPr/>
        <a:lstStyle/>
        <a:p>
          <a:endParaRPr lang="en-US"/>
        </a:p>
      </dgm:t>
    </dgm:pt>
    <dgm:pt modelId="{1CDE1C4E-A594-450D-AAD1-B782C6277B51}" type="sibTrans" cxnId="{91D9C1F2-6E89-46E8-B68E-C1852F1435D2}">
      <dgm:prSet/>
      <dgm:spPr/>
      <dgm:t>
        <a:bodyPr/>
        <a:lstStyle/>
        <a:p>
          <a:endParaRPr lang="en-US"/>
        </a:p>
      </dgm:t>
    </dgm:pt>
    <dgm:pt modelId="{5F6800C1-122D-44C6-A4CA-735F60308AB3}">
      <dgm:prSet/>
      <dgm:spPr/>
      <dgm:t>
        <a:bodyPr/>
        <a:lstStyle/>
        <a:p>
          <a:r>
            <a:rPr lang="nl-BE" dirty="0"/>
            <a:t>II. Breuklijnen</a:t>
          </a:r>
          <a:endParaRPr lang="en-US" dirty="0"/>
        </a:p>
      </dgm:t>
    </dgm:pt>
    <dgm:pt modelId="{0B88ABB9-0FE1-46BD-B5D7-F3C3E5BA109B}" type="parTrans" cxnId="{7C01A3A8-80BC-41C4-A01A-0AF513107305}">
      <dgm:prSet/>
      <dgm:spPr/>
      <dgm:t>
        <a:bodyPr/>
        <a:lstStyle/>
        <a:p>
          <a:endParaRPr lang="en-US"/>
        </a:p>
      </dgm:t>
    </dgm:pt>
    <dgm:pt modelId="{F691CDF8-988E-4577-BDA5-2C0AC5FD89FC}" type="sibTrans" cxnId="{7C01A3A8-80BC-41C4-A01A-0AF513107305}">
      <dgm:prSet/>
      <dgm:spPr/>
      <dgm:t>
        <a:bodyPr/>
        <a:lstStyle/>
        <a:p>
          <a:endParaRPr lang="en-US"/>
        </a:p>
      </dgm:t>
    </dgm:pt>
    <dgm:pt modelId="{4F3ED93A-DE1F-4842-A9C9-DBB818C1D869}">
      <dgm:prSet/>
      <dgm:spPr/>
      <dgm:t>
        <a:bodyPr/>
        <a:lstStyle/>
        <a:p>
          <a:r>
            <a:rPr lang="nl-BE" dirty="0"/>
            <a:t>III. Slotbeschouwingen</a:t>
          </a:r>
          <a:endParaRPr lang="en-US" dirty="0"/>
        </a:p>
      </dgm:t>
    </dgm:pt>
    <dgm:pt modelId="{278A8FC5-88C7-4E73-9480-85183B756B9C}" type="parTrans" cxnId="{65FB22B5-649F-471F-952D-078600E82A5C}">
      <dgm:prSet/>
      <dgm:spPr/>
      <dgm:t>
        <a:bodyPr/>
        <a:lstStyle/>
        <a:p>
          <a:endParaRPr lang="en-US"/>
        </a:p>
      </dgm:t>
    </dgm:pt>
    <dgm:pt modelId="{F057A583-124D-4CCC-94EC-2FAFC7F1D474}" type="sibTrans" cxnId="{65FB22B5-649F-471F-952D-078600E82A5C}">
      <dgm:prSet/>
      <dgm:spPr/>
      <dgm:t>
        <a:bodyPr/>
        <a:lstStyle/>
        <a:p>
          <a:endParaRPr lang="en-US"/>
        </a:p>
      </dgm:t>
    </dgm:pt>
    <dgm:pt modelId="{F8B295D6-D731-41B5-ADB1-74B45B05D79D}" type="pres">
      <dgm:prSet presAssocID="{BF158F71-BE43-4E7C-86C2-D606F516A270}" presName="linear" presStyleCnt="0">
        <dgm:presLayoutVars>
          <dgm:animLvl val="lvl"/>
          <dgm:resizeHandles val="exact"/>
        </dgm:presLayoutVars>
      </dgm:prSet>
      <dgm:spPr/>
    </dgm:pt>
    <dgm:pt modelId="{EECD92F5-C9BC-4D46-AC99-576D19F5FCF1}" type="pres">
      <dgm:prSet presAssocID="{AEE6468B-64BF-4679-B938-0B0C425A3525}" presName="parentText" presStyleLbl="node1" presStyleIdx="0" presStyleCnt="3">
        <dgm:presLayoutVars>
          <dgm:chMax val="0"/>
          <dgm:bulletEnabled val="1"/>
        </dgm:presLayoutVars>
      </dgm:prSet>
      <dgm:spPr/>
    </dgm:pt>
    <dgm:pt modelId="{A3497333-D1F4-42ED-95DD-F91A40B8023E}" type="pres">
      <dgm:prSet presAssocID="{1CDE1C4E-A594-450D-AAD1-B782C6277B51}" presName="spacer" presStyleCnt="0"/>
      <dgm:spPr/>
    </dgm:pt>
    <dgm:pt modelId="{9FDFC3CA-ECC2-4317-87C6-B40559B19D18}" type="pres">
      <dgm:prSet presAssocID="{5F6800C1-122D-44C6-A4CA-735F60308AB3}" presName="parentText" presStyleLbl="node1" presStyleIdx="1" presStyleCnt="3">
        <dgm:presLayoutVars>
          <dgm:chMax val="0"/>
          <dgm:bulletEnabled val="1"/>
        </dgm:presLayoutVars>
      </dgm:prSet>
      <dgm:spPr/>
    </dgm:pt>
    <dgm:pt modelId="{69EE904F-A865-452B-83CC-F86E248200C9}" type="pres">
      <dgm:prSet presAssocID="{F691CDF8-988E-4577-BDA5-2C0AC5FD89FC}" presName="spacer" presStyleCnt="0"/>
      <dgm:spPr/>
    </dgm:pt>
    <dgm:pt modelId="{9103B2D4-3243-4D9C-AA48-A375DBAFE482}" type="pres">
      <dgm:prSet presAssocID="{4F3ED93A-DE1F-4842-A9C9-DBB818C1D869}" presName="parentText" presStyleLbl="node1" presStyleIdx="2" presStyleCnt="3">
        <dgm:presLayoutVars>
          <dgm:chMax val="0"/>
          <dgm:bulletEnabled val="1"/>
        </dgm:presLayoutVars>
      </dgm:prSet>
      <dgm:spPr/>
    </dgm:pt>
  </dgm:ptLst>
  <dgm:cxnLst>
    <dgm:cxn modelId="{4AC8A30F-5B72-4DFF-852F-667FA0D734F0}" type="presOf" srcId="{4F3ED93A-DE1F-4842-A9C9-DBB818C1D869}" destId="{9103B2D4-3243-4D9C-AA48-A375DBAFE482}" srcOrd="0" destOrd="0" presId="urn:microsoft.com/office/officeart/2005/8/layout/vList2"/>
    <dgm:cxn modelId="{F886944D-B8F7-4DF1-96D6-14ADBA4D2AD8}" type="presOf" srcId="{5F6800C1-122D-44C6-A4CA-735F60308AB3}" destId="{9FDFC3CA-ECC2-4317-87C6-B40559B19D18}" srcOrd="0" destOrd="0" presId="urn:microsoft.com/office/officeart/2005/8/layout/vList2"/>
    <dgm:cxn modelId="{83ACC989-6232-43A4-A9EE-153B97E725A5}" type="presOf" srcId="{BF158F71-BE43-4E7C-86C2-D606F516A270}" destId="{F8B295D6-D731-41B5-ADB1-74B45B05D79D}" srcOrd="0" destOrd="0" presId="urn:microsoft.com/office/officeart/2005/8/layout/vList2"/>
    <dgm:cxn modelId="{9A22CD9B-8F6C-436A-BCE5-4A73989625A2}" type="presOf" srcId="{AEE6468B-64BF-4679-B938-0B0C425A3525}" destId="{EECD92F5-C9BC-4D46-AC99-576D19F5FCF1}" srcOrd="0" destOrd="0" presId="urn:microsoft.com/office/officeart/2005/8/layout/vList2"/>
    <dgm:cxn modelId="{7C01A3A8-80BC-41C4-A01A-0AF513107305}" srcId="{BF158F71-BE43-4E7C-86C2-D606F516A270}" destId="{5F6800C1-122D-44C6-A4CA-735F60308AB3}" srcOrd="1" destOrd="0" parTransId="{0B88ABB9-0FE1-46BD-B5D7-F3C3E5BA109B}" sibTransId="{F691CDF8-988E-4577-BDA5-2C0AC5FD89FC}"/>
    <dgm:cxn modelId="{65FB22B5-649F-471F-952D-078600E82A5C}" srcId="{BF158F71-BE43-4E7C-86C2-D606F516A270}" destId="{4F3ED93A-DE1F-4842-A9C9-DBB818C1D869}" srcOrd="2" destOrd="0" parTransId="{278A8FC5-88C7-4E73-9480-85183B756B9C}" sibTransId="{F057A583-124D-4CCC-94EC-2FAFC7F1D474}"/>
    <dgm:cxn modelId="{91D9C1F2-6E89-46E8-B68E-C1852F1435D2}" srcId="{BF158F71-BE43-4E7C-86C2-D606F516A270}" destId="{AEE6468B-64BF-4679-B938-0B0C425A3525}" srcOrd="0" destOrd="0" parTransId="{9592548C-2BBF-4246-BBE7-F2479683E369}" sibTransId="{1CDE1C4E-A594-450D-AAD1-B782C6277B51}"/>
    <dgm:cxn modelId="{E8903868-BFBD-459A-B771-ECA8D3797276}" type="presParOf" srcId="{F8B295D6-D731-41B5-ADB1-74B45B05D79D}" destId="{EECD92F5-C9BC-4D46-AC99-576D19F5FCF1}" srcOrd="0" destOrd="0" presId="urn:microsoft.com/office/officeart/2005/8/layout/vList2"/>
    <dgm:cxn modelId="{37E1442A-D208-4F9A-9731-06EC3AFFC978}" type="presParOf" srcId="{F8B295D6-D731-41B5-ADB1-74B45B05D79D}" destId="{A3497333-D1F4-42ED-95DD-F91A40B8023E}" srcOrd="1" destOrd="0" presId="urn:microsoft.com/office/officeart/2005/8/layout/vList2"/>
    <dgm:cxn modelId="{E505E3F9-E29D-4255-B49B-368893779EF2}" type="presParOf" srcId="{F8B295D6-D731-41B5-ADB1-74B45B05D79D}" destId="{9FDFC3CA-ECC2-4317-87C6-B40559B19D18}" srcOrd="2" destOrd="0" presId="urn:microsoft.com/office/officeart/2005/8/layout/vList2"/>
    <dgm:cxn modelId="{E1BC57CE-C50E-4699-8E74-28F5EC11ACC3}" type="presParOf" srcId="{F8B295D6-D731-41B5-ADB1-74B45B05D79D}" destId="{69EE904F-A865-452B-83CC-F86E248200C9}" srcOrd="3" destOrd="0" presId="urn:microsoft.com/office/officeart/2005/8/layout/vList2"/>
    <dgm:cxn modelId="{875C7F55-4CB2-42B0-BDC6-B35F8E9C2440}" type="presParOf" srcId="{F8B295D6-D731-41B5-ADB1-74B45B05D79D}" destId="{9103B2D4-3243-4D9C-AA48-A375DBAFE48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CD92F5-C9BC-4D46-AC99-576D19F5FCF1}">
      <dsp:nvSpPr>
        <dsp:cNvPr id="0" name=""/>
        <dsp:cNvSpPr/>
      </dsp:nvSpPr>
      <dsp:spPr>
        <a:xfrm>
          <a:off x="0" y="879299"/>
          <a:ext cx="15699575" cy="15210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I. </a:t>
          </a:r>
          <a:r>
            <a:rPr lang="en-US" sz="6500" kern="1200" dirty="0" err="1"/>
            <a:t>Situering</a:t>
          </a:r>
          <a:endParaRPr lang="en-US" sz="6500" kern="1200" dirty="0"/>
        </a:p>
      </dsp:txBody>
      <dsp:txXfrm>
        <a:off x="74249" y="953548"/>
        <a:ext cx="15551077" cy="1372502"/>
      </dsp:txXfrm>
    </dsp:sp>
    <dsp:sp modelId="{9FDFC3CA-ECC2-4317-87C6-B40559B19D18}">
      <dsp:nvSpPr>
        <dsp:cNvPr id="0" name=""/>
        <dsp:cNvSpPr/>
      </dsp:nvSpPr>
      <dsp:spPr>
        <a:xfrm>
          <a:off x="0" y="2587500"/>
          <a:ext cx="15699575" cy="15210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nl-BE" sz="6500" kern="1200" dirty="0"/>
            <a:t>II. Breuklijnen</a:t>
          </a:r>
          <a:endParaRPr lang="en-US" sz="6500" kern="1200" dirty="0"/>
        </a:p>
      </dsp:txBody>
      <dsp:txXfrm>
        <a:off x="74249" y="2661749"/>
        <a:ext cx="15551077" cy="1372502"/>
      </dsp:txXfrm>
    </dsp:sp>
    <dsp:sp modelId="{9103B2D4-3243-4D9C-AA48-A375DBAFE482}">
      <dsp:nvSpPr>
        <dsp:cNvPr id="0" name=""/>
        <dsp:cNvSpPr/>
      </dsp:nvSpPr>
      <dsp:spPr>
        <a:xfrm>
          <a:off x="0" y="4295700"/>
          <a:ext cx="15699575" cy="15210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nl-BE" sz="6500" kern="1200" dirty="0"/>
            <a:t>III. Slotbeschouwingen</a:t>
          </a:r>
          <a:endParaRPr lang="en-US" sz="6500" kern="1200" dirty="0"/>
        </a:p>
      </dsp:txBody>
      <dsp:txXfrm>
        <a:off x="74249" y="4369949"/>
        <a:ext cx="15551077" cy="13725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495E305A-422C-42D0-B0A8-C42CCBFFC810}" type="datetimeFigureOut">
              <a:rPr lang="nl-BE" smtClean="0"/>
              <a:t>20/02/2024</a:t>
            </a:fld>
            <a:endParaRPr lang="nl-BE"/>
          </a:p>
        </p:txBody>
      </p:sp>
      <p:sp>
        <p:nvSpPr>
          <p:cNvPr id="4" name="Tijdelijke aanduiding voor voettekst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DF06DCDD-7EA8-4655-BBF9-239A23687D6B}" type="slidenum">
              <a:rPr lang="nl-BE" smtClean="0"/>
              <a:t>‹nr.›</a:t>
            </a:fld>
            <a:endParaRPr lang="nl-BE"/>
          </a:p>
        </p:txBody>
      </p:sp>
    </p:spTree>
    <p:extLst>
      <p:ext uri="{BB962C8B-B14F-4D97-AF65-F5344CB8AC3E}">
        <p14:creationId xmlns:p14="http://schemas.microsoft.com/office/powerpoint/2010/main" val="1022974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86680C0C-85DF-417F-8238-DB0D15743621}" type="datetimeFigureOut">
              <a:rPr lang="en-GB" smtClean="0"/>
              <a:t>20/02/2024</a:t>
            </a:fld>
            <a:endParaRPr lang="en-GB"/>
          </a:p>
        </p:txBody>
      </p:sp>
      <p:sp>
        <p:nvSpPr>
          <p:cNvPr id="4" name="Slide Image Placeholder 3"/>
          <p:cNvSpPr>
            <a:spLocks noGrp="1" noRot="1" noChangeAspect="1"/>
          </p:cNvSpPr>
          <p:nvPr>
            <p:ph type="sldImg" idx="2"/>
          </p:nvPr>
        </p:nvSpPr>
        <p:spPr>
          <a:xfrm>
            <a:off x="358775" y="1241425"/>
            <a:ext cx="59515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539A0A48-EDB1-4AFE-B1B7-10CE2A416496}" type="slidenum">
              <a:rPr lang="en-GB" smtClean="0"/>
              <a:t>‹nr.›</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539A0A48-EDB1-4AFE-B1B7-10CE2A416496}" type="slidenum">
              <a:rPr lang="en-GB" smtClean="0"/>
              <a:t>1</a:t>
            </a:fld>
            <a:endParaRPr lang="en-GB"/>
          </a:p>
        </p:txBody>
      </p:sp>
    </p:spTree>
    <p:extLst>
      <p:ext uri="{BB962C8B-B14F-4D97-AF65-F5344CB8AC3E}">
        <p14:creationId xmlns:p14="http://schemas.microsoft.com/office/powerpoint/2010/main" val="28914257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‹nr.›</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de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rgbClr val="FFD200"/>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rganisation Placeholder"/>
          <p:cNvSpPr>
            <a:spLocks noGrp="1"/>
          </p:cNvSpPr>
          <p:nvPr>
            <p:ph type="body" sz="quarter" idx="10" hasCustomPrompt="1"/>
          </p:nvPr>
        </p:nvSpPr>
        <p:spPr bwMode="white">
          <a:xfrm>
            <a:off x="8564451" y="388531"/>
            <a:ext cx="8293993" cy="540000"/>
          </a:xfrm>
        </p:spPr>
        <p:txBody>
          <a:bodyPr anchor="b" anchorCtr="0">
            <a:normAutofit/>
          </a:bodyPr>
          <a:lstStyle>
            <a:lvl1pPr marL="0" indent="0">
              <a:lnSpc>
                <a:spcPts val="1700"/>
              </a:lnSpc>
              <a:buNone/>
              <a:defRPr sz="1400" b="1" i="0" u="sng" cap="all" baseline="0">
                <a:solidFill>
                  <a:srgbClr val="1E64C8"/>
                </a:solidFill>
                <a:uFill>
                  <a:solidFill>
                    <a:schemeClr val="bg1"/>
                  </a:solidFill>
                </a:uFill>
              </a:defRPr>
            </a:lvl1pPr>
            <a:lvl2pPr marL="0" indent="0">
              <a:lnSpc>
                <a:spcPts val="1700"/>
              </a:lnSpc>
              <a:buNone/>
              <a:defRPr sz="1400" cap="all" baseline="0">
                <a:solidFill>
                  <a:srgbClr val="1E64C8"/>
                </a:solidFill>
                <a:uFill>
                  <a:solidFill>
                    <a:schemeClr val="bg1"/>
                  </a:solidFill>
                </a:uFill>
              </a:defRPr>
            </a:lvl2pPr>
          </a:lstStyle>
          <a:p>
            <a:pPr lvl="0"/>
            <a:r>
              <a:rPr lang="nl-BE" noProof="0" dirty="0"/>
              <a:t>Klik om de organisatie stijlen te bewerken</a:t>
            </a:r>
          </a:p>
          <a:p>
            <a:pPr lvl="1"/>
            <a:r>
              <a:rPr lang="nl-BE" noProof="0"/>
              <a:t>tweede niveau</a:t>
            </a:r>
            <a:endParaRPr lang="nl-BE" noProof="0" dirty="0"/>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
        <p:nvSpPr>
          <p:cNvPr id="5" name="Rectangle 4"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4" name="Afbeelding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5931" y="0"/>
            <a:ext cx="3996718" cy="1332240"/>
          </a:xfrm>
          <a:prstGeom prst="rect">
            <a:avLst/>
          </a:prstGeom>
        </p:spPr>
      </p:pic>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0" name="Rectangle 9"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‹nr.›</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nl-BE" noProof="0" dirty="0"/>
          </a:p>
        </p:txBody>
      </p:sp>
      <p:sp>
        <p:nvSpPr>
          <p:cNvPr id="4" name="Date Placeholder 3"/>
          <p:cNvSpPr>
            <a:spLocks noGrp="1"/>
          </p:cNvSpPr>
          <p:nvPr>
            <p:ph type="dt" sz="half" idx="10"/>
          </p:nvPr>
        </p:nvSpPr>
        <p:spPr/>
        <p:txBody>
          <a:bodyPr/>
          <a:lstStyle/>
          <a:p>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nl-BE" noProof="0" dirty="0"/>
          </a:p>
        </p:txBody>
      </p:sp>
      <p:sp>
        <p:nvSpPr>
          <p:cNvPr id="3" name="Date Placeholder 2"/>
          <p:cNvSpPr>
            <a:spLocks noGrp="1"/>
          </p:cNvSpPr>
          <p:nvPr>
            <p:ph type="dt" sz="half" idx="10"/>
          </p:nvPr>
        </p:nvSpPr>
        <p:spPr/>
        <p:txBody>
          <a:bodyPr/>
          <a:lstStyle/>
          <a:p>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‹nr.›</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1717969"/>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5931" y="0"/>
            <a:ext cx="3996718" cy="1332240"/>
          </a:xfrm>
          <a:prstGeom prst="rect">
            <a:avLst/>
          </a:prstGeom>
        </p:spPr>
      </p:pic>
    </p:spTree>
    <p:extLst>
      <p:ext uri="{BB962C8B-B14F-4D97-AF65-F5344CB8AC3E}">
        <p14:creationId xmlns:p14="http://schemas.microsoft.com/office/powerpoint/2010/main" val="31037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136025"/>
            <a:ext cx="15705282" cy="863693"/>
          </a:xfrm>
          <a:prstGeom prst="rect">
            <a:avLst/>
          </a:prstGeom>
        </p:spPr>
        <p:txBody>
          <a:bodyPr vert="horz" lIns="91440" tIns="45720" rIns="91440" bIns="45720" rtlCol="0" anchor="b"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7" name="Title positioning box" hidden="1"/>
          <p:cNvSpPr/>
          <p:nvPr userDrawn="1"/>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userDrawn="1"/>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userDrawn="1"/>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userDrawn="1"/>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userDrawn="1"/>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6" r:id="rId8"/>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el 16"/>
          <p:cNvSpPr>
            <a:spLocks noGrp="1"/>
          </p:cNvSpPr>
          <p:nvPr>
            <p:ph type="ctrTitle"/>
          </p:nvPr>
        </p:nvSpPr>
        <p:spPr>
          <a:xfrm>
            <a:off x="1291074" y="2286000"/>
            <a:ext cx="15183366" cy="3786554"/>
          </a:xfrm>
        </p:spPr>
        <p:txBody>
          <a:bodyPr/>
          <a:lstStyle/>
          <a:p>
            <a:pPr>
              <a:lnSpc>
                <a:spcPts val="7000"/>
              </a:lnSpc>
            </a:pPr>
            <a:r>
              <a:rPr lang="nl-BE" sz="7200" b="1" u="none" dirty="0"/>
              <a:t>nieuwe breuklijnen in het insolventierecht</a:t>
            </a:r>
            <a:br>
              <a:rPr lang="nl-BE" sz="6600" b="1" u="none" dirty="0"/>
            </a:br>
            <a:r>
              <a:rPr lang="nl-NL" sz="4000" u="none" cap="none" dirty="0">
                <a:solidFill>
                  <a:srgbClr val="FFD200"/>
                </a:solidFill>
                <a:uFillTx/>
                <a:ea typeface="+mn-ea"/>
                <a:cs typeface="+mn-cs"/>
              </a:rPr>
              <a:t>20 februari 2024</a:t>
            </a:r>
            <a:endParaRPr lang="nl-NL" sz="5400" dirty="0">
              <a:solidFill>
                <a:srgbClr val="FFC000"/>
              </a:solidFill>
            </a:endParaRPr>
          </a:p>
        </p:txBody>
      </p:sp>
      <p:sp>
        <p:nvSpPr>
          <p:cNvPr id="18" name="Ondertitel 17"/>
          <p:cNvSpPr>
            <a:spLocks noGrp="1"/>
          </p:cNvSpPr>
          <p:nvPr>
            <p:ph type="subTitle" idx="1"/>
          </p:nvPr>
        </p:nvSpPr>
        <p:spPr>
          <a:xfrm>
            <a:off x="1283414" y="6541477"/>
            <a:ext cx="15191026" cy="916439"/>
          </a:xfrm>
        </p:spPr>
        <p:txBody>
          <a:bodyPr>
            <a:normAutofit/>
          </a:bodyPr>
          <a:lstStyle/>
          <a:p>
            <a:r>
              <a:rPr lang="nl-NL" sz="4800" i="1" dirty="0"/>
              <a:t>Prof. dr. Diederik BRULOOT</a:t>
            </a:r>
          </a:p>
        </p:txBody>
      </p:sp>
      <p:sp>
        <p:nvSpPr>
          <p:cNvPr id="6" name="Text Placeholder Organsation L1/L2"/>
          <p:cNvSpPr>
            <a:spLocks noGrp="1"/>
          </p:cNvSpPr>
          <p:nvPr>
            <p:ph type="body" sz="quarter" idx="10"/>
          </p:nvPr>
        </p:nvSpPr>
        <p:spPr/>
        <p:txBody>
          <a:bodyPr>
            <a:normAutofit/>
          </a:bodyPr>
          <a:lstStyle/>
          <a:p>
            <a:pPr marL="0" indent="0">
              <a:buNone/>
            </a:pPr>
            <a:r>
              <a:rPr lang="nl-BE" sz="1800" dirty="0">
                <a:solidFill>
                  <a:srgbClr val="DC4E28"/>
                </a:solidFill>
              </a:rPr>
              <a:t>Instituut Financieel Recht</a:t>
            </a:r>
          </a:p>
        </p:txBody>
      </p:sp>
      <p:pic>
        <p:nvPicPr>
          <p:cNvPr id="2" name="Picture 2" descr="Not Just Another Big Law Firm | law firm, law, innovation, film | In this  new film from Reuters, find out why our firm is different and how we  embrace change and">
            <a:extLst>
              <a:ext uri="{FF2B5EF4-FFF2-40B4-BE49-F238E27FC236}">
                <a16:creationId xmlns:a16="http://schemas.microsoft.com/office/drawing/2014/main" id="{7B6A7AC8-4D64-21AC-F409-A45A11E6C5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7921666"/>
            <a:ext cx="1831934" cy="1831934"/>
          </a:xfrm>
          <a:prstGeom prst="rect">
            <a:avLst/>
          </a:prstGeom>
          <a:noFill/>
          <a:extLst>
            <a:ext uri="{909E8E84-426E-40DD-AFC4-6F175D3DCCD1}">
              <a14:hiddenFill xmlns:a14="http://schemas.microsoft.com/office/drawing/2010/main">
                <a:solidFill>
                  <a:srgbClr val="FFFFFF"/>
                </a:solidFill>
              </a14:hiddenFill>
            </a:ext>
          </a:extLst>
        </p:spPr>
      </p:pic>
      <p:pic>
        <p:nvPicPr>
          <p:cNvPr id="4" name="Afbeelding 3">
            <a:extLst>
              <a:ext uri="{FF2B5EF4-FFF2-40B4-BE49-F238E27FC236}">
                <a16:creationId xmlns:a16="http://schemas.microsoft.com/office/drawing/2014/main" id="{8AB96086-CE53-ED1C-A6A5-A7C6301B6FC6}"/>
              </a:ext>
            </a:extLst>
          </p:cNvPr>
          <p:cNvPicPr>
            <a:picLocks noChangeAspect="1"/>
          </p:cNvPicPr>
          <p:nvPr/>
        </p:nvPicPr>
        <p:blipFill>
          <a:blip r:embed="rId4"/>
          <a:stretch>
            <a:fillRect/>
          </a:stretch>
        </p:blipFill>
        <p:spPr>
          <a:xfrm>
            <a:off x="8878927" y="8203770"/>
            <a:ext cx="2661139" cy="878176"/>
          </a:xfrm>
          <a:prstGeom prst="rect">
            <a:avLst/>
          </a:prstGeom>
        </p:spPr>
      </p:pic>
    </p:spTree>
    <p:extLst>
      <p:ext uri="{BB962C8B-B14F-4D97-AF65-F5344CB8AC3E}">
        <p14:creationId xmlns:p14="http://schemas.microsoft.com/office/powerpoint/2010/main" val="3027669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8D9127-4753-74D3-3397-F777004DB1DE}"/>
              </a:ext>
            </a:extLst>
          </p:cNvPr>
          <p:cNvSpPr>
            <a:spLocks noGrp="1"/>
          </p:cNvSpPr>
          <p:nvPr>
            <p:ph type="title"/>
          </p:nvPr>
        </p:nvSpPr>
        <p:spPr/>
        <p:txBody>
          <a:bodyPr/>
          <a:lstStyle/>
          <a:p>
            <a:r>
              <a:rPr lang="nl-NL" dirty="0"/>
              <a:t>M.b.t. Doelstelling</a:t>
            </a:r>
          </a:p>
        </p:txBody>
      </p:sp>
      <p:sp>
        <p:nvSpPr>
          <p:cNvPr id="3" name="Tijdelijke aanduiding voor inhoud 2">
            <a:extLst>
              <a:ext uri="{FF2B5EF4-FFF2-40B4-BE49-F238E27FC236}">
                <a16:creationId xmlns:a16="http://schemas.microsoft.com/office/drawing/2014/main" id="{5D0733D0-A95D-ECFF-DAAC-235C021044F0}"/>
              </a:ext>
            </a:extLst>
          </p:cNvPr>
          <p:cNvSpPr>
            <a:spLocks noGrp="1"/>
          </p:cNvSpPr>
          <p:nvPr>
            <p:ph idx="1"/>
          </p:nvPr>
        </p:nvSpPr>
        <p:spPr>
          <a:xfrm>
            <a:off x="835825" y="1194363"/>
            <a:ext cx="15699575" cy="7332119"/>
          </a:xfrm>
        </p:spPr>
        <p:txBody>
          <a:bodyPr>
            <a:normAutofit fontScale="77500" lnSpcReduction="20000"/>
          </a:bodyPr>
          <a:lstStyle/>
          <a:p>
            <a:r>
              <a:rPr lang="nl-NL" b="1" dirty="0"/>
              <a:t>Traditioneel</a:t>
            </a:r>
          </a:p>
          <a:p>
            <a:pPr lvl="1"/>
            <a:r>
              <a:rPr lang="nl-NL" u="sng" dirty="0"/>
              <a:t>Continuïteit</a:t>
            </a:r>
            <a:r>
              <a:rPr lang="nl-NL" dirty="0"/>
              <a:t> (GRP) vs. </a:t>
            </a:r>
            <a:r>
              <a:rPr lang="nl-NL" u="sng" dirty="0"/>
              <a:t>discontinuïteit</a:t>
            </a:r>
            <a:r>
              <a:rPr lang="nl-NL" dirty="0"/>
              <a:t> (</a:t>
            </a:r>
            <a:r>
              <a:rPr lang="nl-NL" dirty="0" err="1"/>
              <a:t>faill</a:t>
            </a:r>
            <a:r>
              <a:rPr lang="nl-NL" dirty="0"/>
              <a:t>.)</a:t>
            </a:r>
          </a:p>
          <a:p>
            <a:pPr lvl="2"/>
            <a:r>
              <a:rPr lang="nl-NL" dirty="0"/>
              <a:t>Continuïteit = continuïteit van de onderneming of haar activiteiten</a:t>
            </a:r>
          </a:p>
          <a:p>
            <a:r>
              <a:rPr lang="nl-NL" b="1" dirty="0"/>
              <a:t>Nuances</a:t>
            </a:r>
            <a:r>
              <a:rPr lang="nl-NL" dirty="0"/>
              <a:t> </a:t>
            </a:r>
            <a:r>
              <a:rPr lang="nl-NL" b="1" dirty="0"/>
              <a:t>sinds 1/9/2023</a:t>
            </a:r>
          </a:p>
          <a:p>
            <a:pPr lvl="1"/>
            <a:r>
              <a:rPr lang="nl-NL" b="1" dirty="0"/>
              <a:t>a) </a:t>
            </a:r>
            <a:r>
              <a:rPr lang="nl-NL" dirty="0"/>
              <a:t>Continuïteit v/d </a:t>
            </a:r>
            <a:r>
              <a:rPr lang="nl-NL" u="sng" dirty="0" err="1"/>
              <a:t>Ond</a:t>
            </a:r>
            <a:r>
              <a:rPr lang="nl-NL" dirty="0"/>
              <a:t>. vs. </a:t>
            </a:r>
            <a:r>
              <a:rPr lang="nl-NL" b="1" dirty="0"/>
              <a:t>b) </a:t>
            </a:r>
            <a:r>
              <a:rPr lang="nl-NL" dirty="0"/>
              <a:t>continuïteit van de </a:t>
            </a:r>
            <a:r>
              <a:rPr lang="nl-NL" u="sng" dirty="0"/>
              <a:t>activiteiten</a:t>
            </a:r>
            <a:r>
              <a:rPr lang="nl-NL" dirty="0"/>
              <a:t> vs. </a:t>
            </a:r>
            <a:r>
              <a:rPr lang="nl-NL" b="1" dirty="0"/>
              <a:t>c) </a:t>
            </a:r>
            <a:r>
              <a:rPr lang="nl-NL" u="sng" dirty="0"/>
              <a:t>discontinuïteit</a:t>
            </a:r>
          </a:p>
          <a:p>
            <a:pPr lvl="2"/>
            <a:r>
              <a:rPr lang="nl-NL" dirty="0"/>
              <a:t>a) GRP</a:t>
            </a:r>
          </a:p>
          <a:p>
            <a:pPr lvl="3"/>
            <a:r>
              <a:rPr lang="nl-NL" dirty="0"/>
              <a:t>Merk op: niet langer overkoepelende doel van de GREO in de wet (</a:t>
            </a:r>
            <a:r>
              <a:rPr lang="nl-NL" strike="sngStrike" dirty="0"/>
              <a:t>XX.39 WER</a:t>
            </a:r>
            <a:r>
              <a:rPr lang="nl-NL" dirty="0"/>
              <a:t>); slechts beperkte verwijzing per individuele procedure</a:t>
            </a:r>
          </a:p>
          <a:p>
            <a:pPr lvl="2"/>
            <a:r>
              <a:rPr lang="nl-NL" dirty="0"/>
              <a:t>b) Overdrachtsprocedures (OGG) + stil faillissement</a:t>
            </a:r>
          </a:p>
          <a:p>
            <a:pPr lvl="2"/>
            <a:r>
              <a:rPr lang="nl-NL" dirty="0"/>
              <a:t>c) Faillissement + gerechtelijke ontbinding </a:t>
            </a:r>
          </a:p>
          <a:p>
            <a:pPr lvl="2"/>
            <a:endParaRPr lang="nl-NL" dirty="0"/>
          </a:p>
        </p:txBody>
      </p:sp>
      <p:sp>
        <p:nvSpPr>
          <p:cNvPr id="4" name="Tijdelijke aanduiding voor dianummer 3">
            <a:extLst>
              <a:ext uri="{FF2B5EF4-FFF2-40B4-BE49-F238E27FC236}">
                <a16:creationId xmlns:a16="http://schemas.microsoft.com/office/drawing/2014/main" id="{E04360D9-AA17-D84F-40D5-EF7B92C68E12}"/>
              </a:ext>
            </a:extLst>
          </p:cNvPr>
          <p:cNvSpPr>
            <a:spLocks noGrp="1"/>
          </p:cNvSpPr>
          <p:nvPr>
            <p:ph type="sldNum" sz="quarter" idx="12"/>
          </p:nvPr>
        </p:nvSpPr>
        <p:spPr/>
        <p:txBody>
          <a:bodyPr/>
          <a:lstStyle/>
          <a:p>
            <a:fld id="{7AE184E0-0BD4-4705-A12B-9B71DDE63301}" type="slidenum">
              <a:rPr lang="nl-BE" noProof="0" smtClean="0"/>
              <a:t>10</a:t>
            </a:fld>
            <a:endParaRPr lang="nl-BE" noProof="0" dirty="0"/>
          </a:p>
        </p:txBody>
      </p:sp>
    </p:spTree>
    <p:extLst>
      <p:ext uri="{BB962C8B-B14F-4D97-AF65-F5344CB8AC3E}">
        <p14:creationId xmlns:p14="http://schemas.microsoft.com/office/powerpoint/2010/main" val="3162044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419FF-EBEF-F766-AD2A-8075409244F4}"/>
              </a:ext>
            </a:extLst>
          </p:cNvPr>
          <p:cNvSpPr>
            <a:spLocks noGrp="1"/>
          </p:cNvSpPr>
          <p:nvPr>
            <p:ph type="title"/>
          </p:nvPr>
        </p:nvSpPr>
        <p:spPr/>
        <p:txBody>
          <a:bodyPr/>
          <a:lstStyle/>
          <a:p>
            <a:r>
              <a:rPr lang="nl-NL" dirty="0"/>
              <a:t>Insolventielandschap sinds 1/9/2023</a:t>
            </a:r>
            <a:endParaRPr lang="en-BE" dirty="0"/>
          </a:p>
        </p:txBody>
      </p:sp>
      <p:sp>
        <p:nvSpPr>
          <p:cNvPr id="4" name="Slide Number Placeholder 3">
            <a:extLst>
              <a:ext uri="{FF2B5EF4-FFF2-40B4-BE49-F238E27FC236}">
                <a16:creationId xmlns:a16="http://schemas.microsoft.com/office/drawing/2014/main" id="{3499E497-A010-99AF-F5EF-84C943A1EBC5}"/>
              </a:ext>
            </a:extLst>
          </p:cNvPr>
          <p:cNvSpPr>
            <a:spLocks noGrp="1"/>
          </p:cNvSpPr>
          <p:nvPr>
            <p:ph type="sldNum" sz="quarter" idx="12"/>
          </p:nvPr>
        </p:nvSpPr>
        <p:spPr/>
        <p:txBody>
          <a:bodyPr/>
          <a:lstStyle/>
          <a:p>
            <a:fld id="{7AE184E0-0BD4-4705-A12B-9B71DDE63301}" type="slidenum">
              <a:rPr lang="nl-BE" noProof="0" smtClean="0"/>
              <a:t>11</a:t>
            </a:fld>
            <a:endParaRPr lang="nl-BE" noProof="0" dirty="0"/>
          </a:p>
        </p:txBody>
      </p:sp>
      <p:graphicFrame>
        <p:nvGraphicFramePr>
          <p:cNvPr id="5" name="Tabel 5">
            <a:extLst>
              <a:ext uri="{FF2B5EF4-FFF2-40B4-BE49-F238E27FC236}">
                <a16:creationId xmlns:a16="http://schemas.microsoft.com/office/drawing/2014/main" id="{D4CE908A-E41B-B997-1C53-A23BE8F8CEBD}"/>
              </a:ext>
            </a:extLst>
          </p:cNvPr>
          <p:cNvGraphicFramePr>
            <a:graphicFrameLocks/>
          </p:cNvGraphicFramePr>
          <p:nvPr/>
        </p:nvGraphicFramePr>
        <p:xfrm>
          <a:off x="264166" y="1525135"/>
          <a:ext cx="16837186" cy="2111240"/>
        </p:xfrm>
        <a:graphic>
          <a:graphicData uri="http://schemas.openxmlformats.org/drawingml/2006/table">
            <a:tbl>
              <a:tblPr firstRow="1" bandRow="1">
                <a:tableStyleId>{5C22544A-7EE6-4342-B048-85BDC9FD1C3A}</a:tableStyleId>
              </a:tblPr>
              <a:tblGrid>
                <a:gridCol w="1398820">
                  <a:extLst>
                    <a:ext uri="{9D8B030D-6E8A-4147-A177-3AD203B41FA5}">
                      <a16:colId xmlns:a16="http://schemas.microsoft.com/office/drawing/2014/main" val="872589940"/>
                    </a:ext>
                  </a:extLst>
                </a:gridCol>
                <a:gridCol w="1937816">
                  <a:extLst>
                    <a:ext uri="{9D8B030D-6E8A-4147-A177-3AD203B41FA5}">
                      <a16:colId xmlns:a16="http://schemas.microsoft.com/office/drawing/2014/main" val="3540560039"/>
                    </a:ext>
                  </a:extLst>
                </a:gridCol>
                <a:gridCol w="6095779">
                  <a:extLst>
                    <a:ext uri="{9D8B030D-6E8A-4147-A177-3AD203B41FA5}">
                      <a16:colId xmlns:a16="http://schemas.microsoft.com/office/drawing/2014/main" val="1981190507"/>
                    </a:ext>
                  </a:extLst>
                </a:gridCol>
                <a:gridCol w="2266267">
                  <a:extLst>
                    <a:ext uri="{9D8B030D-6E8A-4147-A177-3AD203B41FA5}">
                      <a16:colId xmlns:a16="http://schemas.microsoft.com/office/drawing/2014/main" val="2429436176"/>
                    </a:ext>
                  </a:extLst>
                </a:gridCol>
                <a:gridCol w="3149353">
                  <a:extLst>
                    <a:ext uri="{9D8B030D-6E8A-4147-A177-3AD203B41FA5}">
                      <a16:colId xmlns:a16="http://schemas.microsoft.com/office/drawing/2014/main" val="904798965"/>
                    </a:ext>
                  </a:extLst>
                </a:gridCol>
                <a:gridCol w="1989151">
                  <a:extLst>
                    <a:ext uri="{9D8B030D-6E8A-4147-A177-3AD203B41FA5}">
                      <a16:colId xmlns:a16="http://schemas.microsoft.com/office/drawing/2014/main" val="1213816843"/>
                    </a:ext>
                  </a:extLst>
                </a:gridCol>
              </a:tblGrid>
              <a:tr h="2077542">
                <a:tc>
                  <a:txBody>
                    <a:bodyPr/>
                    <a:lstStyle/>
                    <a:p>
                      <a:pPr algn="ctr"/>
                      <a:r>
                        <a:rPr lang="nl-NL" sz="2600" dirty="0"/>
                        <a:t>KOIM</a:t>
                      </a:r>
                      <a:endParaRPr lang="nl-BE" sz="2600" dirty="0"/>
                    </a:p>
                  </a:txBody>
                  <a:tcPr marL="130040" marR="130040" marT="65020" marB="650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2600" dirty="0"/>
                        <a:t>Minnelijk akkoord (buiten GR)</a:t>
                      </a:r>
                    </a:p>
                  </a:txBody>
                  <a:tcPr marL="130040" marR="130040" marT="65020" marB="65020" anchor="ctr">
                    <a:solidFill>
                      <a:schemeClr val="accent1"/>
                    </a:solidFill>
                  </a:tcPr>
                </a:tc>
                <a:tc>
                  <a:txBody>
                    <a:bodyPr/>
                    <a:lstStyle/>
                    <a:p>
                      <a:pPr algn="ctr"/>
                      <a:r>
                        <a:rPr lang="nl-BE" sz="2600" dirty="0"/>
                        <a:t>Gerechtelijke reorganisatie (GR)</a:t>
                      </a:r>
                    </a:p>
                  </a:txBody>
                  <a:tcPr marL="130040" marR="130040" marT="65020" marB="65020" anchor="ctr"/>
                </a:tc>
                <a:tc>
                  <a:txBody>
                    <a:bodyPr/>
                    <a:lstStyle/>
                    <a:p>
                      <a:pPr algn="ctr"/>
                      <a:r>
                        <a:rPr lang="nl-NL" sz="2600" dirty="0"/>
                        <a:t>Overdracht onder gerechtelijk gezag (OGG)</a:t>
                      </a:r>
                      <a:endParaRPr lang="nl-BE" sz="2600" dirty="0"/>
                    </a:p>
                  </a:txBody>
                  <a:tcPr marL="130040" marR="130040" marT="65020" marB="65020" anchor="ctr"/>
                </a:tc>
                <a:tc>
                  <a:txBody>
                    <a:bodyPr/>
                    <a:lstStyle/>
                    <a:p>
                      <a:pPr algn="ctr"/>
                      <a:r>
                        <a:rPr lang="nl-NL" sz="2600" dirty="0"/>
                        <a:t>Besloten </a:t>
                      </a:r>
                      <a:r>
                        <a:rPr lang="nl-NL" sz="2600" dirty="0" err="1"/>
                        <a:t>voor-bereiding</a:t>
                      </a:r>
                      <a:r>
                        <a:rPr lang="nl-NL" sz="2600" dirty="0"/>
                        <a:t> van het faillissement </a:t>
                      </a:r>
                    </a:p>
                    <a:p>
                      <a:pPr algn="ctr"/>
                      <a:r>
                        <a:rPr lang="nl-NL" sz="2600" dirty="0"/>
                        <a:t>(stil f.)</a:t>
                      </a:r>
                      <a:endParaRPr lang="nl-BE" sz="2600" dirty="0"/>
                    </a:p>
                  </a:txBody>
                  <a:tcPr marL="130040" marR="130040" marT="65020" marB="65020" anchor="ctr"/>
                </a:tc>
                <a:tc>
                  <a:txBody>
                    <a:bodyPr/>
                    <a:lstStyle/>
                    <a:p>
                      <a:pPr algn="ctr"/>
                      <a:r>
                        <a:rPr lang="nl-NL" sz="2600" dirty="0" err="1"/>
                        <a:t>Faillisse-ment</a:t>
                      </a:r>
                      <a:endParaRPr lang="nl-NL" sz="2600" dirty="0"/>
                    </a:p>
                    <a:p>
                      <a:pPr algn="ctr"/>
                      <a:endParaRPr lang="nl-NL" sz="2600" dirty="0"/>
                    </a:p>
                    <a:p>
                      <a:pPr algn="ctr"/>
                      <a:endParaRPr lang="nl-BE" sz="2600" dirty="0"/>
                    </a:p>
                  </a:txBody>
                  <a:tcPr marL="130040" marR="130040" marT="65020" marB="65020" anchor="ctr"/>
                </a:tc>
                <a:extLst>
                  <a:ext uri="{0D108BD9-81ED-4DB2-BD59-A6C34878D82A}">
                    <a16:rowId xmlns:a16="http://schemas.microsoft.com/office/drawing/2014/main" val="1749786298"/>
                  </a:ext>
                </a:extLst>
              </a:tr>
            </a:tbl>
          </a:graphicData>
        </a:graphic>
      </p:graphicFrame>
      <p:sp>
        <p:nvSpPr>
          <p:cNvPr id="6" name="Tekstvak 5">
            <a:extLst>
              <a:ext uri="{FF2B5EF4-FFF2-40B4-BE49-F238E27FC236}">
                <a16:creationId xmlns:a16="http://schemas.microsoft.com/office/drawing/2014/main" id="{14DE5043-A074-89A7-A6B3-F737F20B4AC7}"/>
              </a:ext>
            </a:extLst>
          </p:cNvPr>
          <p:cNvSpPr txBox="1"/>
          <p:nvPr/>
        </p:nvSpPr>
        <p:spPr>
          <a:xfrm>
            <a:off x="15123274" y="2887580"/>
            <a:ext cx="1977139" cy="748795"/>
          </a:xfrm>
          <a:prstGeom prst="rect">
            <a:avLst/>
          </a:prstGeom>
          <a:solidFill>
            <a:schemeClr val="accent2"/>
          </a:solidFill>
          <a:ln w="28575">
            <a:solidFill>
              <a:schemeClr val="bg1"/>
            </a:solidFill>
          </a:ln>
        </p:spPr>
        <p:txBody>
          <a:bodyPr wrap="square" rtlCol="0">
            <a:spAutoFit/>
          </a:bodyPr>
          <a:lstStyle/>
          <a:p>
            <a:r>
              <a:rPr lang="nl-NL" sz="2133" b="1" dirty="0">
                <a:solidFill>
                  <a:schemeClr val="bg1"/>
                </a:solidFill>
              </a:rPr>
              <a:t>Gerechtelijke ontbinding</a:t>
            </a:r>
            <a:endParaRPr lang="nl-BE" sz="2133" b="1" dirty="0">
              <a:solidFill>
                <a:schemeClr val="bg1"/>
              </a:solidFill>
            </a:endParaRPr>
          </a:p>
        </p:txBody>
      </p:sp>
      <p:graphicFrame>
        <p:nvGraphicFramePr>
          <p:cNvPr id="7" name="Tabel 6">
            <a:extLst>
              <a:ext uri="{FF2B5EF4-FFF2-40B4-BE49-F238E27FC236}">
                <a16:creationId xmlns:a16="http://schemas.microsoft.com/office/drawing/2014/main" id="{003227F5-604F-0AEF-8230-9456E6561C1A}"/>
              </a:ext>
            </a:extLst>
          </p:cNvPr>
          <p:cNvGraphicFramePr>
            <a:graphicFrameLocks noGrp="1"/>
          </p:cNvGraphicFramePr>
          <p:nvPr/>
        </p:nvGraphicFramePr>
        <p:xfrm>
          <a:off x="3667197" y="3636375"/>
          <a:ext cx="6015400" cy="1794553"/>
        </p:xfrm>
        <a:graphic>
          <a:graphicData uri="http://schemas.openxmlformats.org/drawingml/2006/table">
            <a:tbl>
              <a:tblPr firstRow="1" bandRow="1">
                <a:tableStyleId>{21E4AEA4-8DFA-4A89-87EB-49C32662AFE0}</a:tableStyleId>
              </a:tblPr>
              <a:tblGrid>
                <a:gridCol w="3007700">
                  <a:extLst>
                    <a:ext uri="{9D8B030D-6E8A-4147-A177-3AD203B41FA5}">
                      <a16:colId xmlns:a16="http://schemas.microsoft.com/office/drawing/2014/main" val="817562529"/>
                    </a:ext>
                  </a:extLst>
                </a:gridCol>
                <a:gridCol w="3007700">
                  <a:extLst>
                    <a:ext uri="{9D8B030D-6E8A-4147-A177-3AD203B41FA5}">
                      <a16:colId xmlns:a16="http://schemas.microsoft.com/office/drawing/2014/main" val="4071521137"/>
                    </a:ext>
                  </a:extLst>
                </a:gridCol>
              </a:tblGrid>
              <a:tr h="1794553">
                <a:tc>
                  <a:txBody>
                    <a:bodyPr/>
                    <a:lstStyle/>
                    <a:p>
                      <a:pPr algn="ctr"/>
                      <a:r>
                        <a:rPr lang="nl-NL" sz="3600" dirty="0"/>
                        <a:t>Besloten procedure van GR</a:t>
                      </a:r>
                      <a:endParaRPr lang="nl-BE" sz="3600" dirty="0"/>
                    </a:p>
                  </a:txBody>
                  <a:tcPr marL="130040" marR="130040" marT="65020" marB="65020"/>
                </a:tc>
                <a:tc>
                  <a:txBody>
                    <a:bodyPr/>
                    <a:lstStyle/>
                    <a:p>
                      <a:pPr algn="ctr"/>
                      <a:r>
                        <a:rPr lang="nl-NL" sz="3600" dirty="0"/>
                        <a:t>Openbare procedure van GR</a:t>
                      </a:r>
                      <a:endParaRPr lang="nl-BE" sz="3600" dirty="0"/>
                    </a:p>
                  </a:txBody>
                  <a:tcPr marL="130040" marR="130040" marT="65020" marB="65020" anchor="ctr"/>
                </a:tc>
                <a:extLst>
                  <a:ext uri="{0D108BD9-81ED-4DB2-BD59-A6C34878D82A}">
                    <a16:rowId xmlns:a16="http://schemas.microsoft.com/office/drawing/2014/main" val="3619522586"/>
                  </a:ext>
                </a:extLst>
              </a:tr>
            </a:tbl>
          </a:graphicData>
        </a:graphic>
      </p:graphicFrame>
      <p:graphicFrame>
        <p:nvGraphicFramePr>
          <p:cNvPr id="8" name="Tabel 7">
            <a:extLst>
              <a:ext uri="{FF2B5EF4-FFF2-40B4-BE49-F238E27FC236}">
                <a16:creationId xmlns:a16="http://schemas.microsoft.com/office/drawing/2014/main" id="{F0E39DDE-E0B6-60F4-8A3E-07CCB292CEE7}"/>
              </a:ext>
            </a:extLst>
          </p:cNvPr>
          <p:cNvGraphicFramePr>
            <a:graphicFrameLocks noGrp="1"/>
          </p:cNvGraphicFramePr>
          <p:nvPr/>
        </p:nvGraphicFramePr>
        <p:xfrm>
          <a:off x="6709425" y="5430928"/>
          <a:ext cx="2985110" cy="831080"/>
        </p:xfrm>
        <a:graphic>
          <a:graphicData uri="http://schemas.openxmlformats.org/drawingml/2006/table">
            <a:tbl>
              <a:tblPr firstRow="1" bandRow="1">
                <a:tableStyleId>{93296810-A885-4BE3-A3E7-6D5BEEA58F35}</a:tableStyleId>
              </a:tblPr>
              <a:tblGrid>
                <a:gridCol w="1492555">
                  <a:extLst>
                    <a:ext uri="{9D8B030D-6E8A-4147-A177-3AD203B41FA5}">
                      <a16:colId xmlns:a16="http://schemas.microsoft.com/office/drawing/2014/main" val="73130866"/>
                    </a:ext>
                  </a:extLst>
                </a:gridCol>
                <a:gridCol w="1492555">
                  <a:extLst>
                    <a:ext uri="{9D8B030D-6E8A-4147-A177-3AD203B41FA5}">
                      <a16:colId xmlns:a16="http://schemas.microsoft.com/office/drawing/2014/main" val="1238280384"/>
                    </a:ext>
                  </a:extLst>
                </a:gridCol>
              </a:tblGrid>
              <a:tr h="823587">
                <a:tc>
                  <a:txBody>
                    <a:bodyPr/>
                    <a:lstStyle/>
                    <a:p>
                      <a:r>
                        <a:rPr lang="nl-NL" sz="2300" b="0" dirty="0"/>
                        <a:t>Minnelijk akkoord</a:t>
                      </a:r>
                      <a:endParaRPr lang="nl-BE" sz="2300" b="0" dirty="0"/>
                    </a:p>
                  </a:txBody>
                  <a:tcPr marL="130040" marR="130040" marT="65020" marB="65020"/>
                </a:tc>
                <a:tc>
                  <a:txBody>
                    <a:bodyPr/>
                    <a:lstStyle/>
                    <a:p>
                      <a:r>
                        <a:rPr lang="nl-NL" sz="2300" b="0" dirty="0"/>
                        <a:t>Collectief akkoord</a:t>
                      </a:r>
                      <a:endParaRPr lang="nl-BE" sz="2300" b="0" dirty="0"/>
                    </a:p>
                  </a:txBody>
                  <a:tcPr marL="130040" marR="130040" marT="65020" marB="65020"/>
                </a:tc>
                <a:extLst>
                  <a:ext uri="{0D108BD9-81ED-4DB2-BD59-A6C34878D82A}">
                    <a16:rowId xmlns:a16="http://schemas.microsoft.com/office/drawing/2014/main" val="1218038032"/>
                  </a:ext>
                </a:extLst>
              </a:tr>
            </a:tbl>
          </a:graphicData>
        </a:graphic>
      </p:graphicFrame>
      <p:graphicFrame>
        <p:nvGraphicFramePr>
          <p:cNvPr id="9" name="Tabel 8">
            <a:extLst>
              <a:ext uri="{FF2B5EF4-FFF2-40B4-BE49-F238E27FC236}">
                <a16:creationId xmlns:a16="http://schemas.microsoft.com/office/drawing/2014/main" id="{0B199E10-BD9F-E805-6347-1C7BD199853F}"/>
              </a:ext>
            </a:extLst>
          </p:cNvPr>
          <p:cNvGraphicFramePr>
            <a:graphicFrameLocks noGrp="1"/>
          </p:cNvGraphicFramePr>
          <p:nvPr/>
        </p:nvGraphicFramePr>
        <p:xfrm>
          <a:off x="8201980" y="6254515"/>
          <a:ext cx="1492554" cy="650200"/>
        </p:xfrm>
        <a:graphic>
          <a:graphicData uri="http://schemas.openxmlformats.org/drawingml/2006/table">
            <a:tbl>
              <a:tblPr firstRow="1" bandRow="1">
                <a:tableStyleId>{616DA210-FB5B-4158-B5E0-FEB733F419BA}</a:tableStyleId>
              </a:tblPr>
              <a:tblGrid>
                <a:gridCol w="746277">
                  <a:extLst>
                    <a:ext uri="{9D8B030D-6E8A-4147-A177-3AD203B41FA5}">
                      <a16:colId xmlns:a16="http://schemas.microsoft.com/office/drawing/2014/main" val="3147704559"/>
                    </a:ext>
                  </a:extLst>
                </a:gridCol>
                <a:gridCol w="746277">
                  <a:extLst>
                    <a:ext uri="{9D8B030D-6E8A-4147-A177-3AD203B41FA5}">
                      <a16:colId xmlns:a16="http://schemas.microsoft.com/office/drawing/2014/main" val="1078494224"/>
                    </a:ext>
                  </a:extLst>
                </a:gridCol>
              </a:tblGrid>
              <a:tr h="650200">
                <a:tc>
                  <a:txBody>
                    <a:bodyPr/>
                    <a:lstStyle/>
                    <a:p>
                      <a:r>
                        <a:rPr lang="nl-NL" sz="1600" b="0" dirty="0"/>
                        <a:t>KMO</a:t>
                      </a:r>
                      <a:endParaRPr lang="nl-BE" sz="1600" b="0" dirty="0"/>
                    </a:p>
                  </a:txBody>
                  <a:tcPr marL="130040" marR="130040" marT="65020" marB="65020"/>
                </a:tc>
                <a:tc>
                  <a:txBody>
                    <a:bodyPr/>
                    <a:lstStyle/>
                    <a:p>
                      <a:r>
                        <a:rPr lang="nl-NL" sz="1700" b="0" dirty="0" err="1"/>
                        <a:t>An-dere</a:t>
                      </a:r>
                      <a:endParaRPr lang="nl-BE" sz="1700" b="0" dirty="0"/>
                    </a:p>
                  </a:txBody>
                  <a:tcPr marL="130040" marR="130040" marT="65020" marB="65020"/>
                </a:tc>
                <a:extLst>
                  <a:ext uri="{0D108BD9-81ED-4DB2-BD59-A6C34878D82A}">
                    <a16:rowId xmlns:a16="http://schemas.microsoft.com/office/drawing/2014/main" val="2542181407"/>
                  </a:ext>
                </a:extLst>
              </a:tr>
            </a:tbl>
          </a:graphicData>
        </a:graphic>
      </p:graphicFrame>
      <p:graphicFrame>
        <p:nvGraphicFramePr>
          <p:cNvPr id="10" name="Tabel 7">
            <a:extLst>
              <a:ext uri="{FF2B5EF4-FFF2-40B4-BE49-F238E27FC236}">
                <a16:creationId xmlns:a16="http://schemas.microsoft.com/office/drawing/2014/main" id="{832A8928-1943-98D6-E9B0-68D8DFF2D6FD}"/>
              </a:ext>
            </a:extLst>
          </p:cNvPr>
          <p:cNvGraphicFramePr>
            <a:graphicFrameLocks noGrp="1"/>
          </p:cNvGraphicFramePr>
          <p:nvPr/>
        </p:nvGraphicFramePr>
        <p:xfrm>
          <a:off x="3667197" y="5430928"/>
          <a:ext cx="2985110" cy="831080"/>
        </p:xfrm>
        <a:graphic>
          <a:graphicData uri="http://schemas.openxmlformats.org/drawingml/2006/table">
            <a:tbl>
              <a:tblPr firstRow="1" bandRow="1">
                <a:tableStyleId>{93296810-A885-4BE3-A3E7-6D5BEEA58F35}</a:tableStyleId>
              </a:tblPr>
              <a:tblGrid>
                <a:gridCol w="1492555">
                  <a:extLst>
                    <a:ext uri="{9D8B030D-6E8A-4147-A177-3AD203B41FA5}">
                      <a16:colId xmlns:a16="http://schemas.microsoft.com/office/drawing/2014/main" val="73130866"/>
                    </a:ext>
                  </a:extLst>
                </a:gridCol>
                <a:gridCol w="1492555">
                  <a:extLst>
                    <a:ext uri="{9D8B030D-6E8A-4147-A177-3AD203B41FA5}">
                      <a16:colId xmlns:a16="http://schemas.microsoft.com/office/drawing/2014/main" val="1238280384"/>
                    </a:ext>
                  </a:extLst>
                </a:gridCol>
              </a:tblGrid>
              <a:tr h="823587">
                <a:tc>
                  <a:txBody>
                    <a:bodyPr/>
                    <a:lstStyle/>
                    <a:p>
                      <a:r>
                        <a:rPr lang="nl-NL" sz="2300" b="0" dirty="0"/>
                        <a:t>Minnelijk akkoord</a:t>
                      </a:r>
                      <a:endParaRPr lang="nl-BE" sz="2300" b="0" dirty="0"/>
                    </a:p>
                  </a:txBody>
                  <a:tcPr marL="130040" marR="130040" marT="65020" marB="65020"/>
                </a:tc>
                <a:tc>
                  <a:txBody>
                    <a:bodyPr/>
                    <a:lstStyle/>
                    <a:p>
                      <a:r>
                        <a:rPr lang="nl-NL" sz="2300" b="0" dirty="0"/>
                        <a:t>Collectief akkoord</a:t>
                      </a:r>
                      <a:endParaRPr lang="nl-BE" sz="2300" b="0" dirty="0"/>
                    </a:p>
                  </a:txBody>
                  <a:tcPr marL="130040" marR="130040" marT="65020" marB="65020"/>
                </a:tc>
                <a:extLst>
                  <a:ext uri="{0D108BD9-81ED-4DB2-BD59-A6C34878D82A}">
                    <a16:rowId xmlns:a16="http://schemas.microsoft.com/office/drawing/2014/main" val="1218038032"/>
                  </a:ext>
                </a:extLst>
              </a:tr>
            </a:tbl>
          </a:graphicData>
        </a:graphic>
      </p:graphicFrame>
      <p:graphicFrame>
        <p:nvGraphicFramePr>
          <p:cNvPr id="11" name="Tabel 8">
            <a:extLst>
              <a:ext uri="{FF2B5EF4-FFF2-40B4-BE49-F238E27FC236}">
                <a16:creationId xmlns:a16="http://schemas.microsoft.com/office/drawing/2014/main" id="{C0215A53-20C1-4C38-39B9-194F74802AA0}"/>
              </a:ext>
            </a:extLst>
          </p:cNvPr>
          <p:cNvGraphicFramePr>
            <a:graphicFrameLocks noGrp="1"/>
          </p:cNvGraphicFramePr>
          <p:nvPr/>
        </p:nvGraphicFramePr>
        <p:xfrm>
          <a:off x="5159754" y="6254515"/>
          <a:ext cx="1492554" cy="650200"/>
        </p:xfrm>
        <a:graphic>
          <a:graphicData uri="http://schemas.openxmlformats.org/drawingml/2006/table">
            <a:tbl>
              <a:tblPr firstRow="1" bandRow="1">
                <a:tableStyleId>{616DA210-FB5B-4158-B5E0-FEB733F419BA}</a:tableStyleId>
              </a:tblPr>
              <a:tblGrid>
                <a:gridCol w="746277">
                  <a:extLst>
                    <a:ext uri="{9D8B030D-6E8A-4147-A177-3AD203B41FA5}">
                      <a16:colId xmlns:a16="http://schemas.microsoft.com/office/drawing/2014/main" val="3147704559"/>
                    </a:ext>
                  </a:extLst>
                </a:gridCol>
                <a:gridCol w="746277">
                  <a:extLst>
                    <a:ext uri="{9D8B030D-6E8A-4147-A177-3AD203B41FA5}">
                      <a16:colId xmlns:a16="http://schemas.microsoft.com/office/drawing/2014/main" val="1078494224"/>
                    </a:ext>
                  </a:extLst>
                </a:gridCol>
              </a:tblGrid>
              <a:tr h="650200">
                <a:tc>
                  <a:txBody>
                    <a:bodyPr/>
                    <a:lstStyle/>
                    <a:p>
                      <a:r>
                        <a:rPr lang="nl-NL" sz="1600" b="0" dirty="0"/>
                        <a:t>KMO</a:t>
                      </a:r>
                      <a:endParaRPr lang="nl-BE" sz="1600" b="0" dirty="0"/>
                    </a:p>
                  </a:txBody>
                  <a:tcPr marL="130040" marR="130040" marT="65020" marB="65020"/>
                </a:tc>
                <a:tc>
                  <a:txBody>
                    <a:bodyPr/>
                    <a:lstStyle/>
                    <a:p>
                      <a:r>
                        <a:rPr lang="nl-NL" sz="1700" b="0" dirty="0" err="1"/>
                        <a:t>An-dere</a:t>
                      </a:r>
                      <a:endParaRPr lang="nl-BE" sz="1700" b="0" dirty="0"/>
                    </a:p>
                  </a:txBody>
                  <a:tcPr marL="130040" marR="130040" marT="65020" marB="65020"/>
                </a:tc>
                <a:extLst>
                  <a:ext uri="{0D108BD9-81ED-4DB2-BD59-A6C34878D82A}">
                    <a16:rowId xmlns:a16="http://schemas.microsoft.com/office/drawing/2014/main" val="2542181407"/>
                  </a:ext>
                </a:extLst>
              </a:tr>
            </a:tbl>
          </a:graphicData>
        </a:graphic>
      </p:graphicFrame>
    </p:spTree>
    <p:extLst>
      <p:ext uri="{BB962C8B-B14F-4D97-AF65-F5344CB8AC3E}">
        <p14:creationId xmlns:p14="http://schemas.microsoft.com/office/powerpoint/2010/main" val="2029292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4BE9A2-D5B6-F307-AA48-089ECA9D363F}"/>
              </a:ext>
            </a:extLst>
          </p:cNvPr>
          <p:cNvSpPr>
            <a:spLocks noGrp="1"/>
          </p:cNvSpPr>
          <p:nvPr>
            <p:ph type="title"/>
          </p:nvPr>
        </p:nvSpPr>
        <p:spPr/>
        <p:txBody>
          <a:bodyPr/>
          <a:lstStyle/>
          <a:p>
            <a:r>
              <a:rPr lang="nl-NL" dirty="0"/>
              <a:t>M.B.T. omvang onderneming</a:t>
            </a:r>
          </a:p>
        </p:txBody>
      </p:sp>
      <p:sp>
        <p:nvSpPr>
          <p:cNvPr id="3" name="Tijdelijke aanduiding voor inhoud 2">
            <a:extLst>
              <a:ext uri="{FF2B5EF4-FFF2-40B4-BE49-F238E27FC236}">
                <a16:creationId xmlns:a16="http://schemas.microsoft.com/office/drawing/2014/main" id="{06B9B39A-631B-1B0F-60E3-431CEDEB73ED}"/>
              </a:ext>
            </a:extLst>
          </p:cNvPr>
          <p:cNvSpPr>
            <a:spLocks noGrp="1"/>
          </p:cNvSpPr>
          <p:nvPr>
            <p:ph idx="1"/>
          </p:nvPr>
        </p:nvSpPr>
        <p:spPr/>
        <p:txBody>
          <a:bodyPr>
            <a:normAutofit fontScale="62500" lnSpcReduction="20000"/>
          </a:bodyPr>
          <a:lstStyle/>
          <a:p>
            <a:r>
              <a:rPr lang="nl-NL" dirty="0"/>
              <a:t>Voor het eerst onderscheid tussen </a:t>
            </a:r>
            <a:r>
              <a:rPr lang="nl-NL" b="1" dirty="0"/>
              <a:t>grote en kleine (KMO) ondernemingen</a:t>
            </a:r>
          </a:p>
          <a:p>
            <a:pPr lvl="1"/>
            <a:r>
              <a:rPr lang="nl-NL" dirty="0"/>
              <a:t>Achtergrond</a:t>
            </a:r>
          </a:p>
          <a:p>
            <a:pPr lvl="1"/>
            <a:r>
              <a:rPr lang="nl-NL" dirty="0"/>
              <a:t>Opgelet: draagwijdte van onderscheid is beperkt (GRP collectief akkoord openbaar + besloten)</a:t>
            </a:r>
          </a:p>
          <a:p>
            <a:pPr lvl="2"/>
            <a:r>
              <a:rPr lang="nl-NL" dirty="0"/>
              <a:t>Verdere beleidsopties voor de toekomst?</a:t>
            </a:r>
          </a:p>
          <a:p>
            <a:endParaRPr lang="nl-NL" dirty="0"/>
          </a:p>
          <a:p>
            <a:r>
              <a:rPr lang="nl-NL" b="1" dirty="0"/>
              <a:t>Groot</a:t>
            </a:r>
            <a:r>
              <a:rPr lang="nl-NL" dirty="0"/>
              <a:t> = vennootschappen, verenigingen of stichtingen die een of meer van de volgende criteria overschrijden gedurende twee achtereenvolgende boekjaren:</a:t>
            </a:r>
          </a:p>
          <a:p>
            <a:pPr lvl="1"/>
            <a:r>
              <a:rPr lang="nl-NL" i="1" dirty="0"/>
              <a:t>jaargemiddelde van het aantal werknemers: 250;</a:t>
            </a:r>
          </a:p>
          <a:p>
            <a:pPr lvl="1"/>
            <a:r>
              <a:rPr lang="nl-NL" i="1" dirty="0"/>
              <a:t>jaaromzet exclusief de belasting over de toegevoegde waarde: 40.000.000 Euro;</a:t>
            </a:r>
          </a:p>
          <a:p>
            <a:pPr lvl="1"/>
            <a:r>
              <a:rPr lang="nl-NL" i="1" dirty="0"/>
              <a:t>balanstotaal: 20.000.000 Euro.</a:t>
            </a:r>
          </a:p>
          <a:p>
            <a:pPr lvl="1"/>
            <a:r>
              <a:rPr lang="nl-NL" dirty="0"/>
              <a:t>+ ondernemingen waartussen een relatie van verbondenheid bestaat in de zin van artikel I.23, 26°, van dit Wetboek en die samen beschouwd de in het eerste lid bepaalde drempel overstijgen.</a:t>
            </a:r>
          </a:p>
          <a:p>
            <a:pPr lvl="1"/>
            <a:endParaRPr lang="nl-NL" dirty="0"/>
          </a:p>
          <a:p>
            <a:endParaRPr lang="nl-NL" dirty="0"/>
          </a:p>
        </p:txBody>
      </p:sp>
      <p:sp>
        <p:nvSpPr>
          <p:cNvPr id="4" name="Tijdelijke aanduiding voor dianummer 3">
            <a:extLst>
              <a:ext uri="{FF2B5EF4-FFF2-40B4-BE49-F238E27FC236}">
                <a16:creationId xmlns:a16="http://schemas.microsoft.com/office/drawing/2014/main" id="{2E906011-7A3D-5461-1159-F8ED13F41783}"/>
              </a:ext>
            </a:extLst>
          </p:cNvPr>
          <p:cNvSpPr>
            <a:spLocks noGrp="1"/>
          </p:cNvSpPr>
          <p:nvPr>
            <p:ph type="sldNum" sz="quarter" idx="12"/>
          </p:nvPr>
        </p:nvSpPr>
        <p:spPr/>
        <p:txBody>
          <a:bodyPr/>
          <a:lstStyle/>
          <a:p>
            <a:fld id="{7AE184E0-0BD4-4705-A12B-9B71DDE63301}" type="slidenum">
              <a:rPr lang="nl-BE" noProof="0" smtClean="0"/>
              <a:t>12</a:t>
            </a:fld>
            <a:endParaRPr lang="nl-BE" noProof="0" dirty="0"/>
          </a:p>
        </p:txBody>
      </p:sp>
    </p:spTree>
    <p:extLst>
      <p:ext uri="{BB962C8B-B14F-4D97-AF65-F5344CB8AC3E}">
        <p14:creationId xmlns:p14="http://schemas.microsoft.com/office/powerpoint/2010/main" val="3926258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D3AB44-C791-D69B-B8CA-88B7498921DA}"/>
              </a:ext>
            </a:extLst>
          </p:cNvPr>
          <p:cNvSpPr>
            <a:spLocks noGrp="1"/>
          </p:cNvSpPr>
          <p:nvPr>
            <p:ph type="title"/>
          </p:nvPr>
        </p:nvSpPr>
        <p:spPr/>
        <p:txBody>
          <a:bodyPr/>
          <a:lstStyle/>
          <a:p>
            <a:r>
              <a:rPr lang="nl-NL" dirty="0"/>
              <a:t>Openbaar vs. besloten</a:t>
            </a:r>
          </a:p>
        </p:txBody>
      </p:sp>
      <p:sp>
        <p:nvSpPr>
          <p:cNvPr id="3" name="Tijdelijke aanduiding voor inhoud 2">
            <a:extLst>
              <a:ext uri="{FF2B5EF4-FFF2-40B4-BE49-F238E27FC236}">
                <a16:creationId xmlns:a16="http://schemas.microsoft.com/office/drawing/2014/main" id="{1B4D3598-5FA3-462B-FDE8-3DA68FE4D546}"/>
              </a:ext>
            </a:extLst>
          </p:cNvPr>
          <p:cNvSpPr>
            <a:spLocks noGrp="1"/>
          </p:cNvSpPr>
          <p:nvPr>
            <p:ph idx="1"/>
          </p:nvPr>
        </p:nvSpPr>
        <p:spPr/>
        <p:txBody>
          <a:bodyPr>
            <a:normAutofit fontScale="62500" lnSpcReduction="20000"/>
          </a:bodyPr>
          <a:lstStyle/>
          <a:p>
            <a:r>
              <a:rPr lang="nl-NL" dirty="0"/>
              <a:t>Sinds 2021 reeds beperkt geïntroduceerd via “voorbereidend akkoord”</a:t>
            </a:r>
          </a:p>
          <a:p>
            <a:r>
              <a:rPr lang="nl-NL" b="1" dirty="0"/>
              <a:t>Besloten procedure </a:t>
            </a:r>
            <a:r>
              <a:rPr lang="nl-NL" dirty="0"/>
              <a:t>nu volwaardige “stroming” binnen </a:t>
            </a:r>
            <a:r>
              <a:rPr lang="nl-NL" b="1" dirty="0"/>
              <a:t>GRP </a:t>
            </a:r>
            <a:r>
              <a:rPr lang="nl-NL" dirty="0"/>
              <a:t>(XX.83/22 WER)</a:t>
            </a:r>
          </a:p>
          <a:p>
            <a:pPr lvl="1"/>
            <a:r>
              <a:rPr lang="nl-NL" dirty="0"/>
              <a:t>Doel</a:t>
            </a:r>
          </a:p>
          <a:p>
            <a:pPr lvl="1"/>
            <a:r>
              <a:rPr lang="nl-NL" dirty="0"/>
              <a:t>Gesteund op </a:t>
            </a:r>
            <a:r>
              <a:rPr lang="nl-NL" b="1" u="sng" dirty="0"/>
              <a:t>fundamenteel andere uitgangspunten </a:t>
            </a:r>
            <a:r>
              <a:rPr lang="nl-NL" dirty="0"/>
              <a:t>dan openbare procedure!</a:t>
            </a:r>
          </a:p>
          <a:p>
            <a:pPr lvl="2"/>
            <a:r>
              <a:rPr lang="nl-NL" dirty="0"/>
              <a:t>Geen algemene opschorting</a:t>
            </a:r>
          </a:p>
          <a:p>
            <a:pPr lvl="3"/>
            <a:r>
              <a:rPr lang="nl-NL" dirty="0"/>
              <a:t>Wel op tegensprekelijk verzoek</a:t>
            </a:r>
          </a:p>
          <a:p>
            <a:pPr lvl="2"/>
            <a:r>
              <a:rPr lang="nl-NL" dirty="0"/>
              <a:t>Steeds herstructureringsdeskundige</a:t>
            </a:r>
          </a:p>
          <a:p>
            <a:pPr lvl="2"/>
            <a:r>
              <a:rPr lang="nl-NL" dirty="0"/>
              <a:t>Initiatief door SA, SE of kapitaalhouder</a:t>
            </a:r>
          </a:p>
          <a:p>
            <a:pPr lvl="2"/>
            <a:r>
              <a:rPr lang="nl-NL" dirty="0"/>
              <a:t>Geen toegang indien </a:t>
            </a:r>
            <a:r>
              <a:rPr lang="nl-BE" i="1" dirty="0"/>
              <a:t>prima facie</a:t>
            </a:r>
            <a:r>
              <a:rPr lang="nl-BE" dirty="0"/>
              <a:t> blijkt niet in belang van </a:t>
            </a:r>
            <a:r>
              <a:rPr lang="nl-BE" dirty="0" err="1"/>
              <a:t>SE’s</a:t>
            </a:r>
            <a:r>
              <a:rPr lang="nl-BE" dirty="0"/>
              <a:t> (incl. </a:t>
            </a:r>
            <a:r>
              <a:rPr lang="nl-BE" dirty="0" err="1"/>
              <a:t>WN’s</a:t>
            </a:r>
            <a:r>
              <a:rPr lang="nl-BE" dirty="0"/>
              <a:t>) </a:t>
            </a:r>
            <a:r>
              <a:rPr lang="nl-NL" dirty="0"/>
              <a:t> </a:t>
            </a:r>
          </a:p>
          <a:p>
            <a:pPr lvl="1"/>
            <a:r>
              <a:rPr lang="nl-NL" dirty="0"/>
              <a:t>Inhoud en homologatie reorganisatieplan </a:t>
            </a:r>
            <a:r>
              <a:rPr lang="nl-NL" dirty="0">
                <a:sym typeface="Wingdings" panose="05000000000000000000" pitchFamily="2" charset="2"/>
              </a:rPr>
              <a:t> vgl. openbare procedure</a:t>
            </a:r>
            <a:endParaRPr lang="nl-NL" dirty="0"/>
          </a:p>
          <a:p>
            <a:endParaRPr lang="nl-NL" dirty="0"/>
          </a:p>
          <a:p>
            <a:r>
              <a:rPr lang="nl-NL" dirty="0"/>
              <a:t>Breuklijn voortaan ook terug te vinden </a:t>
            </a:r>
            <a:r>
              <a:rPr lang="nl-NL" dirty="0" err="1"/>
              <a:t>i.h.k.v</a:t>
            </a:r>
            <a:r>
              <a:rPr lang="nl-NL" dirty="0"/>
              <a:t>. het </a:t>
            </a:r>
            <a:r>
              <a:rPr lang="nl-NL" b="1" dirty="0"/>
              <a:t>faillissement</a:t>
            </a:r>
          </a:p>
          <a:p>
            <a:pPr lvl="1"/>
            <a:r>
              <a:rPr lang="nl-NL" dirty="0"/>
              <a:t>Besloten voorbereiding van het faillissement (= stil faillissement) vs. gewoon faillissement</a:t>
            </a:r>
          </a:p>
        </p:txBody>
      </p:sp>
      <p:sp>
        <p:nvSpPr>
          <p:cNvPr id="4" name="Tijdelijke aanduiding voor dianummer 3">
            <a:extLst>
              <a:ext uri="{FF2B5EF4-FFF2-40B4-BE49-F238E27FC236}">
                <a16:creationId xmlns:a16="http://schemas.microsoft.com/office/drawing/2014/main" id="{8BC9C4DA-4C5B-0BB5-A696-A7ADEA7267C6}"/>
              </a:ext>
            </a:extLst>
          </p:cNvPr>
          <p:cNvSpPr>
            <a:spLocks noGrp="1"/>
          </p:cNvSpPr>
          <p:nvPr>
            <p:ph type="sldNum" sz="quarter" idx="12"/>
          </p:nvPr>
        </p:nvSpPr>
        <p:spPr/>
        <p:txBody>
          <a:bodyPr/>
          <a:lstStyle/>
          <a:p>
            <a:fld id="{7AE184E0-0BD4-4705-A12B-9B71DDE63301}" type="slidenum">
              <a:rPr lang="nl-BE" noProof="0" smtClean="0"/>
              <a:t>13</a:t>
            </a:fld>
            <a:endParaRPr lang="nl-BE" noProof="0" dirty="0"/>
          </a:p>
        </p:txBody>
      </p:sp>
    </p:spTree>
    <p:extLst>
      <p:ext uri="{BB962C8B-B14F-4D97-AF65-F5344CB8AC3E}">
        <p14:creationId xmlns:p14="http://schemas.microsoft.com/office/powerpoint/2010/main" val="1892868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7B32F7-9E8C-9E36-C301-5D10A03919D7}"/>
              </a:ext>
            </a:extLst>
          </p:cNvPr>
          <p:cNvSpPr>
            <a:spLocks noGrp="1"/>
          </p:cNvSpPr>
          <p:nvPr>
            <p:ph type="title"/>
          </p:nvPr>
        </p:nvSpPr>
        <p:spPr/>
        <p:txBody>
          <a:bodyPr/>
          <a:lstStyle/>
          <a:p>
            <a:r>
              <a:rPr lang="nl-NL" dirty="0"/>
              <a:t>Formeel karakter van de procedure</a:t>
            </a:r>
          </a:p>
        </p:txBody>
      </p:sp>
      <p:sp>
        <p:nvSpPr>
          <p:cNvPr id="3" name="Tijdelijke aanduiding voor inhoud 2">
            <a:extLst>
              <a:ext uri="{FF2B5EF4-FFF2-40B4-BE49-F238E27FC236}">
                <a16:creationId xmlns:a16="http://schemas.microsoft.com/office/drawing/2014/main" id="{0003531E-3038-F636-A4C8-263757F4D309}"/>
              </a:ext>
            </a:extLst>
          </p:cNvPr>
          <p:cNvSpPr>
            <a:spLocks noGrp="1"/>
          </p:cNvSpPr>
          <p:nvPr>
            <p:ph idx="1"/>
          </p:nvPr>
        </p:nvSpPr>
        <p:spPr/>
        <p:txBody>
          <a:bodyPr/>
          <a:lstStyle/>
          <a:p>
            <a:r>
              <a:rPr lang="nl-NL" b="1" dirty="0"/>
              <a:t>Informele procedures</a:t>
            </a:r>
          </a:p>
          <a:p>
            <a:pPr lvl="1"/>
            <a:r>
              <a:rPr lang="nl-NL" dirty="0"/>
              <a:t>Minnelijk akkoord buiten de GRP</a:t>
            </a:r>
          </a:p>
          <a:p>
            <a:pPr lvl="2"/>
            <a:r>
              <a:rPr lang="nl-NL" dirty="0"/>
              <a:t>1 SE volstaat!</a:t>
            </a:r>
          </a:p>
          <a:p>
            <a:pPr lvl="1"/>
            <a:r>
              <a:rPr lang="nl-NL" dirty="0"/>
              <a:t>KOIM (incl. oproeping </a:t>
            </a:r>
            <a:r>
              <a:rPr lang="nl-NL" dirty="0" err="1"/>
              <a:t>SE’s</a:t>
            </a:r>
            <a:r>
              <a:rPr lang="nl-NL" dirty="0"/>
              <a:t> op verzoek van SA)</a:t>
            </a:r>
          </a:p>
          <a:p>
            <a:pPr lvl="1"/>
            <a:r>
              <a:rPr lang="nl-NL" dirty="0"/>
              <a:t>[Stil faillissement]</a:t>
            </a:r>
          </a:p>
          <a:p>
            <a:pPr lvl="1"/>
            <a:endParaRPr lang="nl-NL" dirty="0"/>
          </a:p>
          <a:p>
            <a:r>
              <a:rPr lang="nl-NL" i="1" dirty="0"/>
              <a:t>vs. </a:t>
            </a:r>
            <a:r>
              <a:rPr lang="nl-NL" dirty="0"/>
              <a:t>gerechtelijke procedures</a:t>
            </a:r>
          </a:p>
        </p:txBody>
      </p:sp>
      <p:sp>
        <p:nvSpPr>
          <p:cNvPr id="4" name="Tijdelijke aanduiding voor dianummer 3">
            <a:extLst>
              <a:ext uri="{FF2B5EF4-FFF2-40B4-BE49-F238E27FC236}">
                <a16:creationId xmlns:a16="http://schemas.microsoft.com/office/drawing/2014/main" id="{9919639C-B038-6AE0-5277-94FB0A59B0E0}"/>
              </a:ext>
            </a:extLst>
          </p:cNvPr>
          <p:cNvSpPr>
            <a:spLocks noGrp="1"/>
          </p:cNvSpPr>
          <p:nvPr>
            <p:ph type="sldNum" sz="quarter" idx="12"/>
          </p:nvPr>
        </p:nvSpPr>
        <p:spPr/>
        <p:txBody>
          <a:bodyPr/>
          <a:lstStyle/>
          <a:p>
            <a:fld id="{7AE184E0-0BD4-4705-A12B-9B71DDE63301}" type="slidenum">
              <a:rPr lang="nl-BE" noProof="0" smtClean="0"/>
              <a:t>14</a:t>
            </a:fld>
            <a:endParaRPr lang="nl-BE" noProof="0" dirty="0"/>
          </a:p>
        </p:txBody>
      </p:sp>
    </p:spTree>
    <p:extLst>
      <p:ext uri="{BB962C8B-B14F-4D97-AF65-F5344CB8AC3E}">
        <p14:creationId xmlns:p14="http://schemas.microsoft.com/office/powerpoint/2010/main" val="4090212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D580B5-078A-0B4E-632C-88666A0156ED}"/>
              </a:ext>
            </a:extLst>
          </p:cNvPr>
          <p:cNvSpPr>
            <a:spLocks noGrp="1"/>
          </p:cNvSpPr>
          <p:nvPr>
            <p:ph type="title"/>
          </p:nvPr>
        </p:nvSpPr>
        <p:spPr/>
        <p:txBody>
          <a:bodyPr/>
          <a:lstStyle/>
          <a:p>
            <a:r>
              <a:rPr lang="nl-NL" dirty="0"/>
              <a:t>Andere breuklijnen/onderscheiden</a:t>
            </a:r>
          </a:p>
        </p:txBody>
      </p:sp>
      <p:sp>
        <p:nvSpPr>
          <p:cNvPr id="3" name="Tijdelijke aanduiding voor inhoud 2">
            <a:extLst>
              <a:ext uri="{FF2B5EF4-FFF2-40B4-BE49-F238E27FC236}">
                <a16:creationId xmlns:a16="http://schemas.microsoft.com/office/drawing/2014/main" id="{A4770E32-1479-7BD1-A288-1863A388E27B}"/>
              </a:ext>
            </a:extLst>
          </p:cNvPr>
          <p:cNvSpPr>
            <a:spLocks noGrp="1"/>
          </p:cNvSpPr>
          <p:nvPr>
            <p:ph idx="1"/>
          </p:nvPr>
        </p:nvSpPr>
        <p:spPr>
          <a:xfrm>
            <a:off x="835825" y="1194363"/>
            <a:ext cx="15699575" cy="7118363"/>
          </a:xfrm>
        </p:spPr>
        <p:txBody>
          <a:bodyPr>
            <a:normAutofit fontScale="62500" lnSpcReduction="20000"/>
          </a:bodyPr>
          <a:lstStyle/>
          <a:p>
            <a:r>
              <a:rPr lang="nl-NL" dirty="0"/>
              <a:t>Behouden (GRP): minnelijk </a:t>
            </a:r>
            <a:r>
              <a:rPr lang="nl-NL" i="1" dirty="0"/>
              <a:t>vs. </a:t>
            </a:r>
            <a:r>
              <a:rPr lang="nl-NL" dirty="0"/>
              <a:t>collectief akkoord</a:t>
            </a:r>
          </a:p>
          <a:p>
            <a:pPr lvl="1"/>
            <a:r>
              <a:rPr lang="nl-NL" dirty="0"/>
              <a:t>Let op: bij grote ondernemingen </a:t>
            </a:r>
            <a:r>
              <a:rPr lang="nl-NL" dirty="0">
                <a:sym typeface="Wingdings" panose="05000000000000000000" pitchFamily="2" charset="2"/>
              </a:rPr>
              <a:t> democratische gedachte doorbroken </a:t>
            </a:r>
            <a:r>
              <a:rPr lang="nl-NL" i="1" dirty="0">
                <a:sym typeface="Wingdings" panose="05000000000000000000" pitchFamily="2" charset="2"/>
              </a:rPr>
              <a:t>(</a:t>
            </a:r>
            <a:r>
              <a:rPr lang="nl-NL" i="1" dirty="0" err="1">
                <a:sym typeface="Wingdings" panose="05000000000000000000" pitchFamily="2" charset="2"/>
              </a:rPr>
              <a:t>cram</a:t>
            </a:r>
            <a:r>
              <a:rPr lang="nl-NL" i="1" dirty="0">
                <a:sym typeface="Wingdings" panose="05000000000000000000" pitchFamily="2" charset="2"/>
              </a:rPr>
              <a:t> down)</a:t>
            </a:r>
            <a:endParaRPr lang="nl-NL" i="1" dirty="0"/>
          </a:p>
          <a:p>
            <a:pPr lvl="1"/>
            <a:endParaRPr lang="nl-NL" dirty="0"/>
          </a:p>
          <a:p>
            <a:r>
              <a:rPr lang="nl-NL" dirty="0"/>
              <a:t>Nieuw: faillissement vs. </a:t>
            </a:r>
            <a:r>
              <a:rPr lang="nl-NL" u="sng" dirty="0"/>
              <a:t>gerechtelijke ontbinding</a:t>
            </a:r>
            <a:r>
              <a:rPr lang="nl-NL" dirty="0"/>
              <a:t> bij vervulde faillissementsvoorwaarden</a:t>
            </a:r>
          </a:p>
          <a:p>
            <a:pPr lvl="1"/>
            <a:r>
              <a:rPr lang="nl-NL" dirty="0"/>
              <a:t>Algemeen belang?</a:t>
            </a:r>
          </a:p>
          <a:p>
            <a:endParaRPr lang="nl-NL" dirty="0"/>
          </a:p>
          <a:p>
            <a:r>
              <a:rPr lang="nl-NL" dirty="0"/>
              <a:t>Nieuw: schuldeiser </a:t>
            </a:r>
            <a:r>
              <a:rPr lang="nl-NL" i="1" dirty="0"/>
              <a:t>vs. </a:t>
            </a:r>
            <a:r>
              <a:rPr lang="nl-NL" dirty="0"/>
              <a:t>onderneming </a:t>
            </a:r>
            <a:r>
              <a:rPr lang="nl-NL" i="1" dirty="0"/>
              <a:t>vs. </a:t>
            </a:r>
            <a:r>
              <a:rPr lang="nl-NL" u="sng" dirty="0"/>
              <a:t>kapitaalhouder</a:t>
            </a:r>
          </a:p>
          <a:p>
            <a:pPr lvl="1"/>
            <a:r>
              <a:rPr lang="nl-NL" dirty="0"/>
              <a:t>Grote onderneming ≠ KMO</a:t>
            </a:r>
          </a:p>
          <a:p>
            <a:endParaRPr lang="nl-NL" dirty="0"/>
          </a:p>
          <a:p>
            <a:r>
              <a:rPr lang="nl-NL" dirty="0"/>
              <a:t>Gewone vs. buitengewone </a:t>
            </a:r>
            <a:r>
              <a:rPr lang="nl-NL" u="sng" dirty="0"/>
              <a:t>SE in de opschorting</a:t>
            </a:r>
          </a:p>
          <a:p>
            <a:pPr lvl="1"/>
            <a:r>
              <a:rPr lang="nl-NL" dirty="0"/>
              <a:t>“Realisatiewaarde bezwaard actief”</a:t>
            </a:r>
          </a:p>
          <a:p>
            <a:pPr lvl="2"/>
            <a:r>
              <a:rPr lang="nl-NL" dirty="0"/>
              <a:t>Grote onderneming </a:t>
            </a:r>
            <a:r>
              <a:rPr lang="nl-NL"/>
              <a:t>≠ KMO?</a:t>
            </a:r>
            <a:endParaRPr lang="nl-NL" dirty="0"/>
          </a:p>
          <a:p>
            <a:pPr lvl="2"/>
            <a:endParaRPr lang="nl-NL" dirty="0"/>
          </a:p>
        </p:txBody>
      </p:sp>
      <p:sp>
        <p:nvSpPr>
          <p:cNvPr id="4" name="Tijdelijke aanduiding voor dianummer 3">
            <a:extLst>
              <a:ext uri="{FF2B5EF4-FFF2-40B4-BE49-F238E27FC236}">
                <a16:creationId xmlns:a16="http://schemas.microsoft.com/office/drawing/2014/main" id="{24905B62-4BE7-772C-1B52-7E3F50EE3494}"/>
              </a:ext>
            </a:extLst>
          </p:cNvPr>
          <p:cNvSpPr>
            <a:spLocks noGrp="1"/>
          </p:cNvSpPr>
          <p:nvPr>
            <p:ph type="sldNum" sz="quarter" idx="12"/>
          </p:nvPr>
        </p:nvSpPr>
        <p:spPr/>
        <p:txBody>
          <a:bodyPr/>
          <a:lstStyle/>
          <a:p>
            <a:fld id="{7AE184E0-0BD4-4705-A12B-9B71DDE63301}" type="slidenum">
              <a:rPr lang="nl-BE" noProof="0" smtClean="0"/>
              <a:t>15</a:t>
            </a:fld>
            <a:endParaRPr lang="nl-BE" noProof="0" dirty="0"/>
          </a:p>
        </p:txBody>
      </p:sp>
    </p:spTree>
    <p:extLst>
      <p:ext uri="{BB962C8B-B14F-4D97-AF65-F5344CB8AC3E}">
        <p14:creationId xmlns:p14="http://schemas.microsoft.com/office/powerpoint/2010/main" val="1445124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419FF-EBEF-F766-AD2A-8075409244F4}"/>
              </a:ext>
            </a:extLst>
          </p:cNvPr>
          <p:cNvSpPr>
            <a:spLocks noGrp="1"/>
          </p:cNvSpPr>
          <p:nvPr>
            <p:ph type="title"/>
          </p:nvPr>
        </p:nvSpPr>
        <p:spPr/>
        <p:txBody>
          <a:bodyPr/>
          <a:lstStyle/>
          <a:p>
            <a:r>
              <a:rPr lang="nl-NL" dirty="0"/>
              <a:t>Insolventielandschap sinds 1/9/2023</a:t>
            </a:r>
            <a:endParaRPr lang="en-BE" dirty="0"/>
          </a:p>
        </p:txBody>
      </p:sp>
      <p:sp>
        <p:nvSpPr>
          <p:cNvPr id="4" name="Slide Number Placeholder 3">
            <a:extLst>
              <a:ext uri="{FF2B5EF4-FFF2-40B4-BE49-F238E27FC236}">
                <a16:creationId xmlns:a16="http://schemas.microsoft.com/office/drawing/2014/main" id="{3499E497-A010-99AF-F5EF-84C943A1EBC5}"/>
              </a:ext>
            </a:extLst>
          </p:cNvPr>
          <p:cNvSpPr>
            <a:spLocks noGrp="1"/>
          </p:cNvSpPr>
          <p:nvPr>
            <p:ph type="sldNum" sz="quarter" idx="12"/>
          </p:nvPr>
        </p:nvSpPr>
        <p:spPr/>
        <p:txBody>
          <a:bodyPr/>
          <a:lstStyle/>
          <a:p>
            <a:fld id="{7AE184E0-0BD4-4705-A12B-9B71DDE63301}" type="slidenum">
              <a:rPr lang="nl-BE" noProof="0" smtClean="0"/>
              <a:t>16</a:t>
            </a:fld>
            <a:endParaRPr lang="nl-BE" noProof="0" dirty="0"/>
          </a:p>
        </p:txBody>
      </p:sp>
      <p:graphicFrame>
        <p:nvGraphicFramePr>
          <p:cNvPr id="5" name="Tabel 5">
            <a:extLst>
              <a:ext uri="{FF2B5EF4-FFF2-40B4-BE49-F238E27FC236}">
                <a16:creationId xmlns:a16="http://schemas.microsoft.com/office/drawing/2014/main" id="{D4CE908A-E41B-B997-1C53-A23BE8F8CEBD}"/>
              </a:ext>
            </a:extLst>
          </p:cNvPr>
          <p:cNvGraphicFramePr>
            <a:graphicFrameLocks/>
          </p:cNvGraphicFramePr>
          <p:nvPr/>
        </p:nvGraphicFramePr>
        <p:xfrm>
          <a:off x="264166" y="1525135"/>
          <a:ext cx="16837186" cy="2111240"/>
        </p:xfrm>
        <a:graphic>
          <a:graphicData uri="http://schemas.openxmlformats.org/drawingml/2006/table">
            <a:tbl>
              <a:tblPr firstRow="1" bandRow="1">
                <a:tableStyleId>{5C22544A-7EE6-4342-B048-85BDC9FD1C3A}</a:tableStyleId>
              </a:tblPr>
              <a:tblGrid>
                <a:gridCol w="1398820">
                  <a:extLst>
                    <a:ext uri="{9D8B030D-6E8A-4147-A177-3AD203B41FA5}">
                      <a16:colId xmlns:a16="http://schemas.microsoft.com/office/drawing/2014/main" val="872589940"/>
                    </a:ext>
                  </a:extLst>
                </a:gridCol>
                <a:gridCol w="1937816">
                  <a:extLst>
                    <a:ext uri="{9D8B030D-6E8A-4147-A177-3AD203B41FA5}">
                      <a16:colId xmlns:a16="http://schemas.microsoft.com/office/drawing/2014/main" val="3540560039"/>
                    </a:ext>
                  </a:extLst>
                </a:gridCol>
                <a:gridCol w="6095779">
                  <a:extLst>
                    <a:ext uri="{9D8B030D-6E8A-4147-A177-3AD203B41FA5}">
                      <a16:colId xmlns:a16="http://schemas.microsoft.com/office/drawing/2014/main" val="1981190507"/>
                    </a:ext>
                  </a:extLst>
                </a:gridCol>
                <a:gridCol w="2266267">
                  <a:extLst>
                    <a:ext uri="{9D8B030D-6E8A-4147-A177-3AD203B41FA5}">
                      <a16:colId xmlns:a16="http://schemas.microsoft.com/office/drawing/2014/main" val="2429436176"/>
                    </a:ext>
                  </a:extLst>
                </a:gridCol>
                <a:gridCol w="3149353">
                  <a:extLst>
                    <a:ext uri="{9D8B030D-6E8A-4147-A177-3AD203B41FA5}">
                      <a16:colId xmlns:a16="http://schemas.microsoft.com/office/drawing/2014/main" val="904798965"/>
                    </a:ext>
                  </a:extLst>
                </a:gridCol>
                <a:gridCol w="1989151">
                  <a:extLst>
                    <a:ext uri="{9D8B030D-6E8A-4147-A177-3AD203B41FA5}">
                      <a16:colId xmlns:a16="http://schemas.microsoft.com/office/drawing/2014/main" val="1213816843"/>
                    </a:ext>
                  </a:extLst>
                </a:gridCol>
              </a:tblGrid>
              <a:tr h="2077542">
                <a:tc>
                  <a:txBody>
                    <a:bodyPr/>
                    <a:lstStyle/>
                    <a:p>
                      <a:pPr algn="ctr"/>
                      <a:r>
                        <a:rPr lang="nl-NL" sz="2600" dirty="0"/>
                        <a:t>KOIM</a:t>
                      </a:r>
                      <a:endParaRPr lang="nl-BE" sz="2600" dirty="0"/>
                    </a:p>
                  </a:txBody>
                  <a:tcPr marL="130040" marR="130040" marT="65020" marB="6502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2600" dirty="0"/>
                        <a:t>Minnelijk akkoord (buiten GR)</a:t>
                      </a:r>
                    </a:p>
                  </a:txBody>
                  <a:tcPr marL="130040" marR="130040" marT="65020" marB="65020" anchor="ctr">
                    <a:solidFill>
                      <a:schemeClr val="accent1"/>
                    </a:solidFill>
                  </a:tcPr>
                </a:tc>
                <a:tc>
                  <a:txBody>
                    <a:bodyPr/>
                    <a:lstStyle/>
                    <a:p>
                      <a:pPr algn="ctr"/>
                      <a:r>
                        <a:rPr lang="nl-BE" sz="2600" dirty="0"/>
                        <a:t>Gerechtelijke reorganisatie (GR)</a:t>
                      </a:r>
                    </a:p>
                  </a:txBody>
                  <a:tcPr marL="130040" marR="130040" marT="65020" marB="65020" anchor="ctr"/>
                </a:tc>
                <a:tc>
                  <a:txBody>
                    <a:bodyPr/>
                    <a:lstStyle/>
                    <a:p>
                      <a:pPr algn="ctr"/>
                      <a:r>
                        <a:rPr lang="nl-NL" sz="2600" dirty="0"/>
                        <a:t>Overdracht onder gerechtelijk gezag (OGG)</a:t>
                      </a:r>
                      <a:endParaRPr lang="nl-BE" sz="2600" dirty="0"/>
                    </a:p>
                  </a:txBody>
                  <a:tcPr marL="130040" marR="130040" marT="65020" marB="65020" anchor="ctr"/>
                </a:tc>
                <a:tc>
                  <a:txBody>
                    <a:bodyPr/>
                    <a:lstStyle/>
                    <a:p>
                      <a:pPr algn="ctr"/>
                      <a:r>
                        <a:rPr lang="nl-NL" sz="2600" dirty="0"/>
                        <a:t>Besloten </a:t>
                      </a:r>
                      <a:r>
                        <a:rPr lang="nl-NL" sz="2600" dirty="0" err="1"/>
                        <a:t>voor-bereiding</a:t>
                      </a:r>
                      <a:r>
                        <a:rPr lang="nl-NL" sz="2600" dirty="0"/>
                        <a:t> van het faillissement </a:t>
                      </a:r>
                    </a:p>
                    <a:p>
                      <a:pPr algn="ctr"/>
                      <a:r>
                        <a:rPr lang="nl-NL" sz="2600" dirty="0"/>
                        <a:t>(stil f.)</a:t>
                      </a:r>
                      <a:endParaRPr lang="nl-BE" sz="2600" dirty="0"/>
                    </a:p>
                  </a:txBody>
                  <a:tcPr marL="130040" marR="130040" marT="65020" marB="65020" anchor="ctr"/>
                </a:tc>
                <a:tc>
                  <a:txBody>
                    <a:bodyPr/>
                    <a:lstStyle/>
                    <a:p>
                      <a:pPr algn="ctr"/>
                      <a:r>
                        <a:rPr lang="nl-NL" sz="2600" dirty="0" err="1"/>
                        <a:t>Faillisse-ment</a:t>
                      </a:r>
                      <a:endParaRPr lang="nl-NL" sz="2600" dirty="0"/>
                    </a:p>
                    <a:p>
                      <a:pPr algn="ctr"/>
                      <a:endParaRPr lang="nl-NL" sz="2600" dirty="0"/>
                    </a:p>
                    <a:p>
                      <a:pPr algn="ctr"/>
                      <a:endParaRPr lang="nl-BE" sz="2600" dirty="0"/>
                    </a:p>
                  </a:txBody>
                  <a:tcPr marL="130040" marR="130040" marT="65020" marB="65020" anchor="ctr"/>
                </a:tc>
                <a:extLst>
                  <a:ext uri="{0D108BD9-81ED-4DB2-BD59-A6C34878D82A}">
                    <a16:rowId xmlns:a16="http://schemas.microsoft.com/office/drawing/2014/main" val="1749786298"/>
                  </a:ext>
                </a:extLst>
              </a:tr>
            </a:tbl>
          </a:graphicData>
        </a:graphic>
      </p:graphicFrame>
      <p:sp>
        <p:nvSpPr>
          <p:cNvPr id="6" name="Tekstvak 5">
            <a:extLst>
              <a:ext uri="{FF2B5EF4-FFF2-40B4-BE49-F238E27FC236}">
                <a16:creationId xmlns:a16="http://schemas.microsoft.com/office/drawing/2014/main" id="{14DE5043-A074-89A7-A6B3-F737F20B4AC7}"/>
              </a:ext>
            </a:extLst>
          </p:cNvPr>
          <p:cNvSpPr txBox="1"/>
          <p:nvPr/>
        </p:nvSpPr>
        <p:spPr>
          <a:xfrm>
            <a:off x="15123274" y="2887580"/>
            <a:ext cx="1977139" cy="748795"/>
          </a:xfrm>
          <a:prstGeom prst="rect">
            <a:avLst/>
          </a:prstGeom>
          <a:solidFill>
            <a:schemeClr val="accent2"/>
          </a:solidFill>
          <a:ln w="28575">
            <a:solidFill>
              <a:schemeClr val="bg1"/>
            </a:solidFill>
          </a:ln>
        </p:spPr>
        <p:txBody>
          <a:bodyPr wrap="square" rtlCol="0">
            <a:spAutoFit/>
          </a:bodyPr>
          <a:lstStyle/>
          <a:p>
            <a:r>
              <a:rPr lang="nl-NL" sz="2133" b="1" dirty="0">
                <a:solidFill>
                  <a:schemeClr val="bg1"/>
                </a:solidFill>
              </a:rPr>
              <a:t>Gerechtelijke ontbinding</a:t>
            </a:r>
            <a:endParaRPr lang="nl-BE" sz="2133" b="1" dirty="0">
              <a:solidFill>
                <a:schemeClr val="bg1"/>
              </a:solidFill>
            </a:endParaRPr>
          </a:p>
        </p:txBody>
      </p:sp>
      <p:graphicFrame>
        <p:nvGraphicFramePr>
          <p:cNvPr id="7" name="Tabel 6">
            <a:extLst>
              <a:ext uri="{FF2B5EF4-FFF2-40B4-BE49-F238E27FC236}">
                <a16:creationId xmlns:a16="http://schemas.microsoft.com/office/drawing/2014/main" id="{003227F5-604F-0AEF-8230-9456E6561C1A}"/>
              </a:ext>
            </a:extLst>
          </p:cNvPr>
          <p:cNvGraphicFramePr>
            <a:graphicFrameLocks noGrp="1"/>
          </p:cNvGraphicFramePr>
          <p:nvPr/>
        </p:nvGraphicFramePr>
        <p:xfrm>
          <a:off x="3667197" y="3636375"/>
          <a:ext cx="6015400" cy="1794553"/>
        </p:xfrm>
        <a:graphic>
          <a:graphicData uri="http://schemas.openxmlformats.org/drawingml/2006/table">
            <a:tbl>
              <a:tblPr firstRow="1" bandRow="1">
                <a:tableStyleId>{21E4AEA4-8DFA-4A89-87EB-49C32662AFE0}</a:tableStyleId>
              </a:tblPr>
              <a:tblGrid>
                <a:gridCol w="3007700">
                  <a:extLst>
                    <a:ext uri="{9D8B030D-6E8A-4147-A177-3AD203B41FA5}">
                      <a16:colId xmlns:a16="http://schemas.microsoft.com/office/drawing/2014/main" val="817562529"/>
                    </a:ext>
                  </a:extLst>
                </a:gridCol>
                <a:gridCol w="3007700">
                  <a:extLst>
                    <a:ext uri="{9D8B030D-6E8A-4147-A177-3AD203B41FA5}">
                      <a16:colId xmlns:a16="http://schemas.microsoft.com/office/drawing/2014/main" val="4071521137"/>
                    </a:ext>
                  </a:extLst>
                </a:gridCol>
              </a:tblGrid>
              <a:tr h="1794553">
                <a:tc>
                  <a:txBody>
                    <a:bodyPr/>
                    <a:lstStyle/>
                    <a:p>
                      <a:pPr algn="ctr"/>
                      <a:r>
                        <a:rPr lang="nl-NL" sz="3600" dirty="0"/>
                        <a:t>Besloten procedure van GR</a:t>
                      </a:r>
                      <a:endParaRPr lang="nl-BE" sz="3600" dirty="0"/>
                    </a:p>
                  </a:txBody>
                  <a:tcPr marL="130040" marR="130040" marT="65020" marB="65020"/>
                </a:tc>
                <a:tc>
                  <a:txBody>
                    <a:bodyPr/>
                    <a:lstStyle/>
                    <a:p>
                      <a:pPr algn="ctr"/>
                      <a:r>
                        <a:rPr lang="nl-NL" sz="3600" dirty="0"/>
                        <a:t>Openbare procedure van GR</a:t>
                      </a:r>
                      <a:endParaRPr lang="nl-BE" sz="3600" dirty="0"/>
                    </a:p>
                  </a:txBody>
                  <a:tcPr marL="130040" marR="130040" marT="65020" marB="65020" anchor="ctr"/>
                </a:tc>
                <a:extLst>
                  <a:ext uri="{0D108BD9-81ED-4DB2-BD59-A6C34878D82A}">
                    <a16:rowId xmlns:a16="http://schemas.microsoft.com/office/drawing/2014/main" val="3619522586"/>
                  </a:ext>
                </a:extLst>
              </a:tr>
            </a:tbl>
          </a:graphicData>
        </a:graphic>
      </p:graphicFrame>
      <p:graphicFrame>
        <p:nvGraphicFramePr>
          <p:cNvPr id="8" name="Tabel 7">
            <a:extLst>
              <a:ext uri="{FF2B5EF4-FFF2-40B4-BE49-F238E27FC236}">
                <a16:creationId xmlns:a16="http://schemas.microsoft.com/office/drawing/2014/main" id="{F0E39DDE-E0B6-60F4-8A3E-07CCB292CEE7}"/>
              </a:ext>
            </a:extLst>
          </p:cNvPr>
          <p:cNvGraphicFramePr>
            <a:graphicFrameLocks noGrp="1"/>
          </p:cNvGraphicFramePr>
          <p:nvPr/>
        </p:nvGraphicFramePr>
        <p:xfrm>
          <a:off x="6709425" y="5430928"/>
          <a:ext cx="2985110" cy="831080"/>
        </p:xfrm>
        <a:graphic>
          <a:graphicData uri="http://schemas.openxmlformats.org/drawingml/2006/table">
            <a:tbl>
              <a:tblPr firstRow="1" bandRow="1">
                <a:tableStyleId>{93296810-A885-4BE3-A3E7-6D5BEEA58F35}</a:tableStyleId>
              </a:tblPr>
              <a:tblGrid>
                <a:gridCol w="1492555">
                  <a:extLst>
                    <a:ext uri="{9D8B030D-6E8A-4147-A177-3AD203B41FA5}">
                      <a16:colId xmlns:a16="http://schemas.microsoft.com/office/drawing/2014/main" val="73130866"/>
                    </a:ext>
                  </a:extLst>
                </a:gridCol>
                <a:gridCol w="1492555">
                  <a:extLst>
                    <a:ext uri="{9D8B030D-6E8A-4147-A177-3AD203B41FA5}">
                      <a16:colId xmlns:a16="http://schemas.microsoft.com/office/drawing/2014/main" val="1238280384"/>
                    </a:ext>
                  </a:extLst>
                </a:gridCol>
              </a:tblGrid>
              <a:tr h="823587">
                <a:tc>
                  <a:txBody>
                    <a:bodyPr/>
                    <a:lstStyle/>
                    <a:p>
                      <a:r>
                        <a:rPr lang="nl-NL" sz="2300" b="0" dirty="0"/>
                        <a:t>Minnelijk akkoord</a:t>
                      </a:r>
                      <a:endParaRPr lang="nl-BE" sz="2300" b="0" dirty="0"/>
                    </a:p>
                  </a:txBody>
                  <a:tcPr marL="130040" marR="130040" marT="65020" marB="65020"/>
                </a:tc>
                <a:tc>
                  <a:txBody>
                    <a:bodyPr/>
                    <a:lstStyle/>
                    <a:p>
                      <a:r>
                        <a:rPr lang="nl-NL" sz="2300" b="0" dirty="0"/>
                        <a:t>Collectief akkoord</a:t>
                      </a:r>
                      <a:endParaRPr lang="nl-BE" sz="2300" b="0" dirty="0"/>
                    </a:p>
                  </a:txBody>
                  <a:tcPr marL="130040" marR="130040" marT="65020" marB="65020"/>
                </a:tc>
                <a:extLst>
                  <a:ext uri="{0D108BD9-81ED-4DB2-BD59-A6C34878D82A}">
                    <a16:rowId xmlns:a16="http://schemas.microsoft.com/office/drawing/2014/main" val="1218038032"/>
                  </a:ext>
                </a:extLst>
              </a:tr>
            </a:tbl>
          </a:graphicData>
        </a:graphic>
      </p:graphicFrame>
      <p:graphicFrame>
        <p:nvGraphicFramePr>
          <p:cNvPr id="9" name="Tabel 8">
            <a:extLst>
              <a:ext uri="{FF2B5EF4-FFF2-40B4-BE49-F238E27FC236}">
                <a16:creationId xmlns:a16="http://schemas.microsoft.com/office/drawing/2014/main" id="{0B199E10-BD9F-E805-6347-1C7BD199853F}"/>
              </a:ext>
            </a:extLst>
          </p:cNvPr>
          <p:cNvGraphicFramePr>
            <a:graphicFrameLocks noGrp="1"/>
          </p:cNvGraphicFramePr>
          <p:nvPr/>
        </p:nvGraphicFramePr>
        <p:xfrm>
          <a:off x="8201980" y="6254515"/>
          <a:ext cx="1492554" cy="650200"/>
        </p:xfrm>
        <a:graphic>
          <a:graphicData uri="http://schemas.openxmlformats.org/drawingml/2006/table">
            <a:tbl>
              <a:tblPr firstRow="1" bandRow="1">
                <a:tableStyleId>{616DA210-FB5B-4158-B5E0-FEB733F419BA}</a:tableStyleId>
              </a:tblPr>
              <a:tblGrid>
                <a:gridCol w="746277">
                  <a:extLst>
                    <a:ext uri="{9D8B030D-6E8A-4147-A177-3AD203B41FA5}">
                      <a16:colId xmlns:a16="http://schemas.microsoft.com/office/drawing/2014/main" val="3147704559"/>
                    </a:ext>
                  </a:extLst>
                </a:gridCol>
                <a:gridCol w="746277">
                  <a:extLst>
                    <a:ext uri="{9D8B030D-6E8A-4147-A177-3AD203B41FA5}">
                      <a16:colId xmlns:a16="http://schemas.microsoft.com/office/drawing/2014/main" val="1078494224"/>
                    </a:ext>
                  </a:extLst>
                </a:gridCol>
              </a:tblGrid>
              <a:tr h="650200">
                <a:tc>
                  <a:txBody>
                    <a:bodyPr/>
                    <a:lstStyle/>
                    <a:p>
                      <a:r>
                        <a:rPr lang="nl-NL" sz="1600" b="0" dirty="0"/>
                        <a:t>KMO</a:t>
                      </a:r>
                      <a:endParaRPr lang="nl-BE" sz="1600" b="0" dirty="0"/>
                    </a:p>
                  </a:txBody>
                  <a:tcPr marL="130040" marR="130040" marT="65020" marB="65020"/>
                </a:tc>
                <a:tc>
                  <a:txBody>
                    <a:bodyPr/>
                    <a:lstStyle/>
                    <a:p>
                      <a:r>
                        <a:rPr lang="nl-NL" sz="1700" b="0" dirty="0" err="1"/>
                        <a:t>An-dere</a:t>
                      </a:r>
                      <a:endParaRPr lang="nl-BE" sz="1700" b="0" dirty="0"/>
                    </a:p>
                  </a:txBody>
                  <a:tcPr marL="130040" marR="130040" marT="65020" marB="65020"/>
                </a:tc>
                <a:extLst>
                  <a:ext uri="{0D108BD9-81ED-4DB2-BD59-A6C34878D82A}">
                    <a16:rowId xmlns:a16="http://schemas.microsoft.com/office/drawing/2014/main" val="2542181407"/>
                  </a:ext>
                </a:extLst>
              </a:tr>
            </a:tbl>
          </a:graphicData>
        </a:graphic>
      </p:graphicFrame>
      <p:graphicFrame>
        <p:nvGraphicFramePr>
          <p:cNvPr id="10" name="Tabel 7">
            <a:extLst>
              <a:ext uri="{FF2B5EF4-FFF2-40B4-BE49-F238E27FC236}">
                <a16:creationId xmlns:a16="http://schemas.microsoft.com/office/drawing/2014/main" id="{832A8928-1943-98D6-E9B0-68D8DFF2D6FD}"/>
              </a:ext>
            </a:extLst>
          </p:cNvPr>
          <p:cNvGraphicFramePr>
            <a:graphicFrameLocks noGrp="1"/>
          </p:cNvGraphicFramePr>
          <p:nvPr/>
        </p:nvGraphicFramePr>
        <p:xfrm>
          <a:off x="3667197" y="5430928"/>
          <a:ext cx="2985110" cy="831080"/>
        </p:xfrm>
        <a:graphic>
          <a:graphicData uri="http://schemas.openxmlformats.org/drawingml/2006/table">
            <a:tbl>
              <a:tblPr firstRow="1" bandRow="1">
                <a:tableStyleId>{93296810-A885-4BE3-A3E7-6D5BEEA58F35}</a:tableStyleId>
              </a:tblPr>
              <a:tblGrid>
                <a:gridCol w="1492555">
                  <a:extLst>
                    <a:ext uri="{9D8B030D-6E8A-4147-A177-3AD203B41FA5}">
                      <a16:colId xmlns:a16="http://schemas.microsoft.com/office/drawing/2014/main" val="73130866"/>
                    </a:ext>
                  </a:extLst>
                </a:gridCol>
                <a:gridCol w="1492555">
                  <a:extLst>
                    <a:ext uri="{9D8B030D-6E8A-4147-A177-3AD203B41FA5}">
                      <a16:colId xmlns:a16="http://schemas.microsoft.com/office/drawing/2014/main" val="1238280384"/>
                    </a:ext>
                  </a:extLst>
                </a:gridCol>
              </a:tblGrid>
              <a:tr h="823587">
                <a:tc>
                  <a:txBody>
                    <a:bodyPr/>
                    <a:lstStyle/>
                    <a:p>
                      <a:r>
                        <a:rPr lang="nl-NL" sz="2300" b="0" dirty="0"/>
                        <a:t>Minnelijk akkoord</a:t>
                      </a:r>
                      <a:endParaRPr lang="nl-BE" sz="2300" b="0" dirty="0"/>
                    </a:p>
                  </a:txBody>
                  <a:tcPr marL="130040" marR="130040" marT="65020" marB="65020"/>
                </a:tc>
                <a:tc>
                  <a:txBody>
                    <a:bodyPr/>
                    <a:lstStyle/>
                    <a:p>
                      <a:r>
                        <a:rPr lang="nl-NL" sz="2300" b="0" dirty="0"/>
                        <a:t>Collectief akkoord</a:t>
                      </a:r>
                      <a:endParaRPr lang="nl-BE" sz="2300" b="0" dirty="0"/>
                    </a:p>
                  </a:txBody>
                  <a:tcPr marL="130040" marR="130040" marT="65020" marB="65020"/>
                </a:tc>
                <a:extLst>
                  <a:ext uri="{0D108BD9-81ED-4DB2-BD59-A6C34878D82A}">
                    <a16:rowId xmlns:a16="http://schemas.microsoft.com/office/drawing/2014/main" val="1218038032"/>
                  </a:ext>
                </a:extLst>
              </a:tr>
            </a:tbl>
          </a:graphicData>
        </a:graphic>
      </p:graphicFrame>
      <p:graphicFrame>
        <p:nvGraphicFramePr>
          <p:cNvPr id="11" name="Tabel 8">
            <a:extLst>
              <a:ext uri="{FF2B5EF4-FFF2-40B4-BE49-F238E27FC236}">
                <a16:creationId xmlns:a16="http://schemas.microsoft.com/office/drawing/2014/main" id="{C0215A53-20C1-4C38-39B9-194F74802AA0}"/>
              </a:ext>
            </a:extLst>
          </p:cNvPr>
          <p:cNvGraphicFramePr>
            <a:graphicFrameLocks noGrp="1"/>
          </p:cNvGraphicFramePr>
          <p:nvPr/>
        </p:nvGraphicFramePr>
        <p:xfrm>
          <a:off x="5159754" y="6254515"/>
          <a:ext cx="1492554" cy="650200"/>
        </p:xfrm>
        <a:graphic>
          <a:graphicData uri="http://schemas.openxmlformats.org/drawingml/2006/table">
            <a:tbl>
              <a:tblPr firstRow="1" bandRow="1">
                <a:tableStyleId>{616DA210-FB5B-4158-B5E0-FEB733F419BA}</a:tableStyleId>
              </a:tblPr>
              <a:tblGrid>
                <a:gridCol w="746277">
                  <a:extLst>
                    <a:ext uri="{9D8B030D-6E8A-4147-A177-3AD203B41FA5}">
                      <a16:colId xmlns:a16="http://schemas.microsoft.com/office/drawing/2014/main" val="3147704559"/>
                    </a:ext>
                  </a:extLst>
                </a:gridCol>
                <a:gridCol w="746277">
                  <a:extLst>
                    <a:ext uri="{9D8B030D-6E8A-4147-A177-3AD203B41FA5}">
                      <a16:colId xmlns:a16="http://schemas.microsoft.com/office/drawing/2014/main" val="1078494224"/>
                    </a:ext>
                  </a:extLst>
                </a:gridCol>
              </a:tblGrid>
              <a:tr h="650200">
                <a:tc>
                  <a:txBody>
                    <a:bodyPr/>
                    <a:lstStyle/>
                    <a:p>
                      <a:r>
                        <a:rPr lang="nl-NL" sz="1600" b="0" dirty="0"/>
                        <a:t>KMO</a:t>
                      </a:r>
                      <a:endParaRPr lang="nl-BE" sz="1600" b="0" dirty="0"/>
                    </a:p>
                  </a:txBody>
                  <a:tcPr marL="130040" marR="130040" marT="65020" marB="65020"/>
                </a:tc>
                <a:tc>
                  <a:txBody>
                    <a:bodyPr/>
                    <a:lstStyle/>
                    <a:p>
                      <a:r>
                        <a:rPr lang="nl-NL" sz="1700" b="0" dirty="0" err="1"/>
                        <a:t>An-dere</a:t>
                      </a:r>
                      <a:endParaRPr lang="nl-BE" sz="1700" b="0" dirty="0"/>
                    </a:p>
                  </a:txBody>
                  <a:tcPr marL="130040" marR="130040" marT="65020" marB="65020"/>
                </a:tc>
                <a:extLst>
                  <a:ext uri="{0D108BD9-81ED-4DB2-BD59-A6C34878D82A}">
                    <a16:rowId xmlns:a16="http://schemas.microsoft.com/office/drawing/2014/main" val="2542181407"/>
                  </a:ext>
                </a:extLst>
              </a:tr>
            </a:tbl>
          </a:graphicData>
        </a:graphic>
      </p:graphicFrame>
    </p:spTree>
    <p:extLst>
      <p:ext uri="{BB962C8B-B14F-4D97-AF65-F5344CB8AC3E}">
        <p14:creationId xmlns:p14="http://schemas.microsoft.com/office/powerpoint/2010/main" val="214824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BE" sz="8800" dirty="0"/>
              <a:t>III. Slotbeschouwingen</a:t>
            </a:r>
          </a:p>
        </p:txBody>
      </p:sp>
      <p:sp>
        <p:nvSpPr>
          <p:cNvPr id="3" name="Tijdelijke aanduiding voor dianummer 2"/>
          <p:cNvSpPr>
            <a:spLocks noGrp="1"/>
          </p:cNvSpPr>
          <p:nvPr>
            <p:ph type="sldNum" sz="quarter" idx="4"/>
          </p:nvPr>
        </p:nvSpPr>
        <p:spPr/>
        <p:txBody>
          <a:bodyPr/>
          <a:lstStyle/>
          <a:p>
            <a:fld id="{7AE184E0-0BD4-4705-A12B-9B71DDE63301}" type="slidenum">
              <a:rPr lang="nl-BE" noProof="0" smtClean="0"/>
              <a:pPr/>
              <a:t>17</a:t>
            </a:fld>
            <a:endParaRPr lang="nl-BE" noProof="0" dirty="0"/>
          </a:p>
        </p:txBody>
      </p:sp>
    </p:spTree>
    <p:extLst>
      <p:ext uri="{BB962C8B-B14F-4D97-AF65-F5344CB8AC3E}">
        <p14:creationId xmlns:p14="http://schemas.microsoft.com/office/powerpoint/2010/main" val="3506330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BE" sz="3600" dirty="0">
                <a:solidFill>
                  <a:schemeClr val="accent4"/>
                </a:solidFill>
              </a:rPr>
              <a:t>prof. dr. Diederik BRULOOT</a:t>
            </a:r>
            <a:br>
              <a:rPr lang="nl-BE" dirty="0"/>
            </a:br>
            <a:br>
              <a:rPr lang="nl-BE" dirty="0"/>
            </a:br>
            <a:r>
              <a:rPr lang="nl-BE" i="1" cap="all" dirty="0"/>
              <a:t>Instituut financieel recht</a:t>
            </a:r>
            <a:br>
              <a:rPr lang="nl-BE" dirty="0"/>
            </a:br>
            <a:br>
              <a:rPr lang="nl-BE" dirty="0"/>
            </a:br>
            <a:r>
              <a:rPr lang="nl-BE" dirty="0"/>
              <a:t>E	</a:t>
            </a:r>
            <a:r>
              <a:rPr lang="nl-BE" u="sng" dirty="0"/>
              <a:t>Diederik.Bruloot@UGent.be</a:t>
            </a:r>
            <a:br>
              <a:rPr lang="nl-BE" dirty="0"/>
            </a:br>
            <a:r>
              <a:rPr lang="nl-BE" dirty="0"/>
              <a:t>T	+32 9 264 97 19</a:t>
            </a:r>
            <a:br>
              <a:rPr lang="nl-BE" dirty="0"/>
            </a:br>
            <a:br>
              <a:rPr lang="nl-BE" dirty="0"/>
            </a:br>
            <a:r>
              <a:rPr lang="nl-BE" u="sng" dirty="0"/>
              <a:t>www.ugent.be/fli</a:t>
            </a:r>
            <a:br>
              <a:rPr lang="nl-BE" dirty="0"/>
            </a:br>
            <a:br>
              <a:rPr lang="nl-BE" dirty="0"/>
            </a:br>
            <a:br>
              <a:rPr lang="nl-BE" dirty="0"/>
            </a:br>
            <a:endParaRPr lang="nl-BE" dirty="0"/>
          </a:p>
        </p:txBody>
      </p:sp>
      <p:sp>
        <p:nvSpPr>
          <p:cNvPr id="9" name="Text Placeholder Organsation L1/L2"/>
          <p:cNvSpPr>
            <a:spLocks noGrp="1"/>
          </p:cNvSpPr>
          <p:nvPr>
            <p:ph type="body" sz="quarter" idx="10"/>
          </p:nvPr>
        </p:nvSpPr>
        <p:spPr>
          <a:xfrm>
            <a:off x="8564451" y="388531"/>
            <a:ext cx="8293993" cy="540000"/>
          </a:xfrm>
        </p:spPr>
        <p:txBody>
          <a:bodyPr>
            <a:normAutofit/>
          </a:bodyPr>
          <a:lstStyle/>
          <a:p>
            <a:pPr lvl="0">
              <a:lnSpc>
                <a:spcPts val="1700"/>
              </a:lnSpc>
            </a:pPr>
            <a:endParaRPr lang="nl-BE" sz="1800" b="1" u="sng" cap="all" dirty="0">
              <a:solidFill>
                <a:srgbClr val="DC4E28"/>
              </a:solidFill>
              <a:uFill>
                <a:solidFill>
                  <a:prstClr val="white"/>
                </a:solidFill>
              </a:uFill>
            </a:endParaRPr>
          </a:p>
          <a:p>
            <a:pPr lvl="0">
              <a:lnSpc>
                <a:spcPts val="1700"/>
              </a:lnSpc>
            </a:pPr>
            <a:r>
              <a:rPr lang="nl-BE" sz="1800" b="1" u="sng" cap="all" dirty="0">
                <a:solidFill>
                  <a:srgbClr val="DC4E28"/>
                </a:solidFill>
                <a:uFill>
                  <a:solidFill>
                    <a:prstClr val="white"/>
                  </a:solidFill>
                </a:uFill>
              </a:rPr>
              <a:t>Instituut Financieel Recht</a:t>
            </a:r>
            <a:r>
              <a:rPr lang="nl-BE" dirty="0"/>
              <a:t> Recht</a:t>
            </a:r>
          </a:p>
        </p:txBody>
      </p:sp>
      <p:pic>
        <p:nvPicPr>
          <p:cNvPr id="3" name="Afbeelding 2">
            <a:extLst>
              <a:ext uri="{FF2B5EF4-FFF2-40B4-BE49-F238E27FC236}">
                <a16:creationId xmlns:a16="http://schemas.microsoft.com/office/drawing/2014/main" id="{818E96D1-51D8-B28B-F94B-A65BA1261497}"/>
              </a:ext>
            </a:extLst>
          </p:cNvPr>
          <p:cNvPicPr>
            <a:picLocks noChangeAspect="1"/>
          </p:cNvPicPr>
          <p:nvPr/>
        </p:nvPicPr>
        <p:blipFill>
          <a:blip r:embed="rId2"/>
          <a:stretch>
            <a:fillRect/>
          </a:stretch>
        </p:blipFill>
        <p:spPr>
          <a:xfrm>
            <a:off x="2725455" y="8476902"/>
            <a:ext cx="2661139" cy="878176"/>
          </a:xfrm>
          <a:prstGeom prst="rect">
            <a:avLst/>
          </a:prstGeom>
        </p:spPr>
      </p:pic>
      <p:pic>
        <p:nvPicPr>
          <p:cNvPr id="4" name="Picture 2" descr="Not Just Another Big Law Firm | law firm, law, innovation, film | In this  new film from Reuters, find out why our firm is different and how we  embrace change and">
            <a:extLst>
              <a:ext uri="{FF2B5EF4-FFF2-40B4-BE49-F238E27FC236}">
                <a16:creationId xmlns:a16="http://schemas.microsoft.com/office/drawing/2014/main" id="{E69A3CD9-9CCE-6A0A-BC09-84D7B2FB70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50560" y="7921666"/>
            <a:ext cx="1831934" cy="1831934"/>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F44A0C51-9A35-6DDD-2A67-838138D0949E}"/>
              </a:ext>
            </a:extLst>
          </p:cNvPr>
          <p:cNvSpPr txBox="1">
            <a:spLocks/>
          </p:cNvSpPr>
          <p:nvPr/>
        </p:nvSpPr>
        <p:spPr bwMode="white">
          <a:xfrm>
            <a:off x="9150560" y="1743240"/>
            <a:ext cx="7419544" cy="5769600"/>
          </a:xfrm>
          <a:prstGeom prst="rect">
            <a:avLst/>
          </a:prstGeom>
        </p:spPr>
        <p:txBody>
          <a:bodyPr vert="horz" lIns="91440" tIns="45720" rIns="91440" bIns="45720" rtlCol="0" anchor="t" anchorCtr="0">
            <a:noAutofit/>
          </a:bodyPr>
          <a:lstStyle>
            <a:lvl1pPr algn="l" defTabSz="1300368" rtl="0" eaLnBrk="1" latinLnBrk="0" hangingPunct="1">
              <a:lnSpc>
                <a:spcPts val="3500"/>
              </a:lnSpc>
              <a:spcBef>
                <a:spcPct val="0"/>
              </a:spcBef>
              <a:buNone/>
              <a:defRPr sz="2500" u="none" kern="1200" cap="none" baseline="0">
                <a:solidFill>
                  <a:schemeClr val="bg1"/>
                </a:solidFill>
                <a:uFill>
                  <a:solidFill>
                    <a:schemeClr val="bg1"/>
                  </a:solidFill>
                </a:uFill>
                <a:latin typeface="+mn-lt"/>
                <a:ea typeface="+mj-ea"/>
                <a:cs typeface="+mj-cs"/>
              </a:defRPr>
            </a:lvl1pPr>
          </a:lstStyle>
          <a:p>
            <a:br>
              <a:rPr lang="nl-BE" dirty="0"/>
            </a:br>
            <a:br>
              <a:rPr lang="nl-BE" dirty="0"/>
            </a:br>
            <a:r>
              <a:rPr lang="nl-BE" i="1" cap="all" dirty="0"/>
              <a:t>DLA Piper LLP</a:t>
            </a:r>
            <a:br>
              <a:rPr lang="nl-BE" dirty="0"/>
            </a:br>
            <a:br>
              <a:rPr lang="nl-BE" dirty="0"/>
            </a:br>
            <a:r>
              <a:rPr lang="nl-BE" dirty="0"/>
              <a:t>E	</a:t>
            </a:r>
            <a:r>
              <a:rPr lang="nl-NL" u="sng" dirty="0"/>
              <a:t>Diederik.Bruloot@dlapiper.com</a:t>
            </a:r>
            <a:br>
              <a:rPr lang="nl-BE" dirty="0"/>
            </a:br>
            <a:r>
              <a:rPr lang="nl-BE" dirty="0"/>
              <a:t>T	+32 9 264 97 19</a:t>
            </a:r>
            <a:br>
              <a:rPr lang="nl-BE" dirty="0"/>
            </a:br>
            <a:br>
              <a:rPr lang="nl-BE" dirty="0"/>
            </a:br>
            <a:r>
              <a:rPr lang="nl-BE" u="sng" dirty="0"/>
              <a:t>www.dlapiper.com</a:t>
            </a:r>
            <a:br>
              <a:rPr lang="nl-BE" dirty="0"/>
            </a:br>
            <a:br>
              <a:rPr lang="nl-BE" dirty="0"/>
            </a:br>
            <a:br>
              <a:rPr lang="nl-BE" dirty="0"/>
            </a:br>
            <a:endParaRPr lang="nl-BE" dirty="0"/>
          </a:p>
        </p:txBody>
      </p:sp>
    </p:spTree>
    <p:extLst>
      <p:ext uri="{BB962C8B-B14F-4D97-AF65-F5344CB8AC3E}">
        <p14:creationId xmlns:p14="http://schemas.microsoft.com/office/powerpoint/2010/main" val="951576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0118" y="136025"/>
            <a:ext cx="15705282" cy="863693"/>
          </a:xfrm>
        </p:spPr>
        <p:txBody>
          <a:bodyPr anchor="b">
            <a:normAutofit/>
          </a:bodyPr>
          <a:lstStyle/>
          <a:p>
            <a:r>
              <a:rPr lang="nl-BE" dirty="0"/>
              <a:t>Overzicht</a:t>
            </a:r>
          </a:p>
        </p:txBody>
      </p:sp>
      <p:sp>
        <p:nvSpPr>
          <p:cNvPr id="4" name="Tijdelijke aanduiding voor dianummer 3"/>
          <p:cNvSpPr>
            <a:spLocks noGrp="1"/>
          </p:cNvSpPr>
          <p:nvPr>
            <p:ph type="sldNum" sz="quarter" idx="12"/>
          </p:nvPr>
        </p:nvSpPr>
        <p:spPr>
          <a:xfrm>
            <a:off x="15590520" y="8948703"/>
            <a:ext cx="921880" cy="519289"/>
          </a:xfrm>
        </p:spPr>
        <p:txBody>
          <a:bodyPr anchor="ctr">
            <a:normAutofit/>
          </a:bodyPr>
          <a:lstStyle/>
          <a:p>
            <a:pPr>
              <a:spcAft>
                <a:spcPts val="600"/>
              </a:spcAft>
            </a:pPr>
            <a:fld id="{7AE184E0-0BD4-4705-A12B-9B71DDE63301}" type="slidenum">
              <a:rPr lang="nl-BE" noProof="0" smtClean="0"/>
              <a:pPr>
                <a:spcAft>
                  <a:spcPts val="600"/>
                </a:spcAft>
              </a:pPr>
              <a:t>2</a:t>
            </a:fld>
            <a:endParaRPr lang="nl-BE" noProof="0"/>
          </a:p>
        </p:txBody>
      </p:sp>
      <p:graphicFrame>
        <p:nvGraphicFramePr>
          <p:cNvPr id="6" name="Tijdelijke aanduiding voor inhoud 2">
            <a:extLst>
              <a:ext uri="{FF2B5EF4-FFF2-40B4-BE49-F238E27FC236}">
                <a16:creationId xmlns:a16="http://schemas.microsoft.com/office/drawing/2014/main" id="{7384DA99-8F2F-0388-E9FC-1C3A77EE57A4}"/>
              </a:ext>
            </a:extLst>
          </p:cNvPr>
          <p:cNvGraphicFramePr>
            <a:graphicFrameLocks noGrp="1"/>
          </p:cNvGraphicFramePr>
          <p:nvPr>
            <p:ph idx="1"/>
            <p:extLst>
              <p:ext uri="{D42A27DB-BD31-4B8C-83A1-F6EECF244321}">
                <p14:modId xmlns:p14="http://schemas.microsoft.com/office/powerpoint/2010/main" val="768017358"/>
              </p:ext>
            </p:extLst>
          </p:nvPr>
        </p:nvGraphicFramePr>
        <p:xfrm>
          <a:off x="835825" y="1194364"/>
          <a:ext cx="15699575" cy="66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6041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BE" sz="8799" dirty="0"/>
              <a:t>I. Situering</a:t>
            </a:r>
            <a:endParaRPr lang="fr-BE" sz="8799" dirty="0"/>
          </a:p>
        </p:txBody>
      </p:sp>
      <p:sp>
        <p:nvSpPr>
          <p:cNvPr id="3" name="Slide Number Placeholder 2"/>
          <p:cNvSpPr>
            <a:spLocks noGrp="1"/>
          </p:cNvSpPr>
          <p:nvPr>
            <p:ph type="sldNum" sz="quarter" idx="4"/>
          </p:nvPr>
        </p:nvSpPr>
        <p:spPr/>
        <p:txBody>
          <a:bodyPr/>
          <a:lstStyle/>
          <a:p>
            <a:pPr defTabSz="1300115"/>
            <a:fld id="{7AE184E0-0BD4-4705-A12B-9B71DDE63301}" type="slidenum">
              <a:rPr lang="nl-BE">
                <a:latin typeface="Arial"/>
              </a:rPr>
              <a:pPr defTabSz="1300115"/>
              <a:t>3</a:t>
            </a:fld>
            <a:endParaRPr lang="nl-BE" dirty="0">
              <a:latin typeface="Arial"/>
            </a:endParaRPr>
          </a:p>
        </p:txBody>
      </p:sp>
    </p:spTree>
    <p:extLst>
      <p:ext uri="{BB962C8B-B14F-4D97-AF65-F5344CB8AC3E}">
        <p14:creationId xmlns:p14="http://schemas.microsoft.com/office/powerpoint/2010/main" val="2231659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sz="4800" dirty="0"/>
              <a:t>Hervorming ondernemingsrecht 2018-2020</a:t>
            </a:r>
          </a:p>
        </p:txBody>
      </p:sp>
      <p:sp>
        <p:nvSpPr>
          <p:cNvPr id="3" name="Tijdelijke aanduiding voor inhoud 2"/>
          <p:cNvSpPr>
            <a:spLocks noGrp="1"/>
          </p:cNvSpPr>
          <p:nvPr>
            <p:ph idx="1"/>
          </p:nvPr>
        </p:nvSpPr>
        <p:spPr>
          <a:xfrm>
            <a:off x="836305" y="1194589"/>
            <a:ext cx="15698617" cy="7034808"/>
          </a:xfrm>
        </p:spPr>
        <p:txBody>
          <a:bodyPr>
            <a:normAutofit fontScale="92500" lnSpcReduction="10000"/>
          </a:bodyPr>
          <a:lstStyle/>
          <a:p>
            <a:r>
              <a:rPr lang="nl-BE" sz="3982" b="1" dirty="0"/>
              <a:t>Drieluik</a:t>
            </a:r>
          </a:p>
          <a:p>
            <a:pPr lvl="1"/>
            <a:r>
              <a:rPr lang="nl-BE" sz="3982" b="1" dirty="0">
                <a:solidFill>
                  <a:schemeClr val="accent4"/>
                </a:solidFill>
              </a:rPr>
              <a:t>1) Insolventie</a:t>
            </a:r>
          </a:p>
          <a:p>
            <a:pPr lvl="2"/>
            <a:r>
              <a:rPr lang="nl-BE" sz="3982" strike="sngStrike" dirty="0">
                <a:sym typeface="Wingdings" panose="05000000000000000000" pitchFamily="2" charset="2"/>
              </a:rPr>
              <a:t>WCO &amp; </a:t>
            </a:r>
            <a:r>
              <a:rPr lang="nl-BE" sz="3982" strike="sngStrike" dirty="0" err="1">
                <a:sym typeface="Wingdings" panose="05000000000000000000" pitchFamily="2" charset="2"/>
              </a:rPr>
              <a:t>Faill.W</a:t>
            </a:r>
            <a:r>
              <a:rPr lang="nl-BE" sz="3982" strike="sngStrike" dirty="0">
                <a:sym typeface="Wingdings" panose="05000000000000000000" pitchFamily="2" charset="2"/>
              </a:rPr>
              <a:t>. </a:t>
            </a:r>
            <a:r>
              <a:rPr lang="nl-BE" sz="3982" dirty="0">
                <a:sym typeface="Wingdings" panose="05000000000000000000" pitchFamily="2" charset="2"/>
              </a:rPr>
              <a:t> </a:t>
            </a:r>
            <a:r>
              <a:rPr lang="nl-BE" sz="3982" b="1" dirty="0">
                <a:highlight>
                  <a:srgbClr val="FFFF00"/>
                </a:highlight>
                <a:sym typeface="Wingdings" panose="05000000000000000000" pitchFamily="2" charset="2"/>
              </a:rPr>
              <a:t>Boek XX WER</a:t>
            </a:r>
          </a:p>
          <a:p>
            <a:pPr lvl="2"/>
            <a:r>
              <a:rPr lang="nl-BE" sz="3982" dirty="0">
                <a:sym typeface="Wingdings" panose="05000000000000000000" pitchFamily="2" charset="2"/>
              </a:rPr>
              <a:t>In werking sinds </a:t>
            </a:r>
            <a:r>
              <a:rPr lang="nl-BE" sz="3982" dirty="0">
                <a:highlight>
                  <a:srgbClr val="FFFF00"/>
                </a:highlight>
                <a:sym typeface="Wingdings" panose="05000000000000000000" pitchFamily="2" charset="2"/>
              </a:rPr>
              <a:t>01/05/2018 </a:t>
            </a:r>
          </a:p>
          <a:p>
            <a:pPr lvl="3"/>
            <a:r>
              <a:rPr lang="nl-BE" sz="3982" dirty="0">
                <a:sym typeface="Wingdings" panose="05000000000000000000" pitchFamily="2" charset="2"/>
              </a:rPr>
              <a:t>van toepassing op procedures geopend vanaf die datum</a:t>
            </a:r>
          </a:p>
          <a:p>
            <a:pPr lvl="1"/>
            <a:r>
              <a:rPr lang="nl-BE" sz="3982" b="1" dirty="0">
                <a:solidFill>
                  <a:schemeClr val="accent4"/>
                </a:solidFill>
                <a:sym typeface="Wingdings" panose="05000000000000000000" pitchFamily="2" charset="2"/>
              </a:rPr>
              <a:t>2) Onderneming</a:t>
            </a:r>
          </a:p>
          <a:p>
            <a:pPr lvl="2"/>
            <a:r>
              <a:rPr lang="nl-BE" sz="3982" strike="sngStrike" dirty="0" err="1">
                <a:sym typeface="Wingdings" panose="05000000000000000000" pitchFamily="2" charset="2"/>
              </a:rPr>
              <a:t>W.Kh</a:t>
            </a:r>
            <a:r>
              <a:rPr lang="nl-BE" sz="3982" strike="sngStrike" dirty="0">
                <a:sym typeface="Wingdings" panose="05000000000000000000" pitchFamily="2" charset="2"/>
              </a:rPr>
              <a:t>. </a:t>
            </a:r>
            <a:r>
              <a:rPr lang="nl-BE" sz="3982" dirty="0">
                <a:sym typeface="Wingdings" panose="05000000000000000000" pitchFamily="2" charset="2"/>
              </a:rPr>
              <a:t> </a:t>
            </a:r>
            <a:r>
              <a:rPr lang="nl-BE" sz="3982" b="1" dirty="0">
                <a:sym typeface="Wingdings" panose="05000000000000000000" pitchFamily="2" charset="2"/>
              </a:rPr>
              <a:t>WER</a:t>
            </a:r>
          </a:p>
          <a:p>
            <a:pPr lvl="2"/>
            <a:r>
              <a:rPr lang="nl-BE" sz="3982" dirty="0">
                <a:sym typeface="Wingdings" panose="05000000000000000000" pitchFamily="2" charset="2"/>
              </a:rPr>
              <a:t>In werking sinds 01/11/2018</a:t>
            </a:r>
          </a:p>
          <a:p>
            <a:pPr lvl="1"/>
            <a:r>
              <a:rPr lang="nl-BE" sz="3982" b="1" dirty="0">
                <a:solidFill>
                  <a:schemeClr val="accent4"/>
                </a:solidFill>
                <a:sym typeface="Wingdings" panose="05000000000000000000" pitchFamily="2" charset="2"/>
              </a:rPr>
              <a:t>3) Vennootschappen en verenigingen</a:t>
            </a:r>
          </a:p>
          <a:p>
            <a:pPr lvl="2"/>
            <a:r>
              <a:rPr lang="nl-BE" sz="3982" strike="sngStrike" dirty="0" err="1">
                <a:sym typeface="Wingdings" panose="05000000000000000000" pitchFamily="2" charset="2"/>
              </a:rPr>
              <a:t>W.Venn</a:t>
            </a:r>
            <a:r>
              <a:rPr lang="nl-BE" sz="3982" strike="sngStrike" dirty="0">
                <a:sym typeface="Wingdings" panose="05000000000000000000" pitchFamily="2" charset="2"/>
              </a:rPr>
              <a:t>. &amp; VZW-Wet </a:t>
            </a:r>
            <a:r>
              <a:rPr lang="nl-BE" sz="3982" dirty="0">
                <a:sym typeface="Wingdings" panose="05000000000000000000" pitchFamily="2" charset="2"/>
              </a:rPr>
              <a:t> </a:t>
            </a:r>
            <a:r>
              <a:rPr lang="nl-BE" sz="3982" b="1" dirty="0">
                <a:sym typeface="Wingdings" panose="05000000000000000000" pitchFamily="2" charset="2"/>
              </a:rPr>
              <a:t>WVV</a:t>
            </a:r>
          </a:p>
          <a:p>
            <a:pPr lvl="2"/>
            <a:r>
              <a:rPr lang="nl-BE" sz="3982" dirty="0">
                <a:sym typeface="Wingdings" panose="05000000000000000000" pitchFamily="2" charset="2"/>
              </a:rPr>
              <a:t>In werking op 01/05/2019 en 01/01/2020</a:t>
            </a:r>
          </a:p>
        </p:txBody>
      </p:sp>
      <p:sp>
        <p:nvSpPr>
          <p:cNvPr id="4" name="Tijdelijke aanduiding voor dianummer 3"/>
          <p:cNvSpPr>
            <a:spLocks noGrp="1"/>
          </p:cNvSpPr>
          <p:nvPr>
            <p:ph type="sldNum" sz="quarter" idx="12"/>
          </p:nvPr>
        </p:nvSpPr>
        <p:spPr/>
        <p:txBody>
          <a:bodyPr/>
          <a:lstStyle/>
          <a:p>
            <a:pPr defTabSz="1300115"/>
            <a:fld id="{7AE184E0-0BD4-4705-A12B-9B71DDE63301}" type="slidenum">
              <a:rPr lang="nl-BE">
                <a:latin typeface="Arial"/>
              </a:rPr>
              <a:pPr defTabSz="1300115"/>
              <a:t>4</a:t>
            </a:fld>
            <a:endParaRPr lang="nl-BE" dirty="0">
              <a:latin typeface="Arial"/>
            </a:endParaRPr>
          </a:p>
        </p:txBody>
      </p:sp>
      <p:sp>
        <p:nvSpPr>
          <p:cNvPr id="6" name="Wolkvormige toelichting 5"/>
          <p:cNvSpPr/>
          <p:nvPr/>
        </p:nvSpPr>
        <p:spPr>
          <a:xfrm>
            <a:off x="12361103" y="6348368"/>
            <a:ext cx="4511567" cy="2596312"/>
          </a:xfrm>
          <a:prstGeom prst="cloudCallout">
            <a:avLst>
              <a:gd name="adj1" fmla="val -117886"/>
              <a:gd name="adj2" fmla="val -88541"/>
            </a:avLst>
          </a:prstGeom>
          <a:noFill/>
          <a:ln w="31750">
            <a:solidFill>
              <a:srgbClr val="1E64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300115"/>
            <a:r>
              <a:rPr lang="nl-BE" sz="2800" b="1" dirty="0">
                <a:solidFill>
                  <a:srgbClr val="4472C4"/>
                </a:solidFill>
                <a:latin typeface="Arial"/>
              </a:rPr>
              <a:t>“</a:t>
            </a:r>
            <a:r>
              <a:rPr lang="nl-BE" sz="2800" b="1" dirty="0" err="1">
                <a:solidFill>
                  <a:srgbClr val="4472C4"/>
                </a:solidFill>
                <a:latin typeface="Arial"/>
              </a:rPr>
              <a:t>Hercodificatie</a:t>
            </a:r>
            <a:r>
              <a:rPr lang="nl-BE" sz="2800" b="1" dirty="0">
                <a:solidFill>
                  <a:srgbClr val="4472C4"/>
                </a:solidFill>
                <a:latin typeface="Arial"/>
              </a:rPr>
              <a:t> van de basiswetgeving”</a:t>
            </a:r>
          </a:p>
        </p:txBody>
      </p:sp>
    </p:spTree>
    <p:extLst>
      <p:ext uri="{BB962C8B-B14F-4D97-AF65-F5344CB8AC3E}">
        <p14:creationId xmlns:p14="http://schemas.microsoft.com/office/powerpoint/2010/main" val="1268684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EU Herstructureringsrichtlijn</a:t>
            </a:r>
          </a:p>
        </p:txBody>
      </p:sp>
      <p:sp>
        <p:nvSpPr>
          <p:cNvPr id="3" name="Tijdelijke aanduiding voor inhoud 2"/>
          <p:cNvSpPr>
            <a:spLocks noGrp="1"/>
          </p:cNvSpPr>
          <p:nvPr>
            <p:ph idx="1"/>
          </p:nvPr>
        </p:nvSpPr>
        <p:spPr>
          <a:xfrm>
            <a:off x="830117" y="1365413"/>
            <a:ext cx="15698617" cy="7022775"/>
          </a:xfrm>
        </p:spPr>
        <p:txBody>
          <a:bodyPr>
            <a:normAutofit fontScale="92500" lnSpcReduction="20000"/>
          </a:bodyPr>
          <a:lstStyle/>
          <a:p>
            <a:r>
              <a:rPr lang="nl-BE" sz="3413" b="1" i="1" dirty="0"/>
              <a:t>Richtlijn </a:t>
            </a:r>
            <a:r>
              <a:rPr lang="nl-BE" sz="3413" b="1" i="1" dirty="0" err="1"/>
              <a:t>Parl</a:t>
            </a:r>
            <a:r>
              <a:rPr lang="nl-BE" sz="3413" b="1" i="1" dirty="0"/>
              <a:t>. en Raad EU nr. 2019/1023 van </a:t>
            </a:r>
            <a:r>
              <a:rPr lang="nl-BE" sz="3413" b="1" i="1" u="sng" dirty="0"/>
              <a:t>20 juni 2019 </a:t>
            </a:r>
            <a:r>
              <a:rPr lang="nl-BE" sz="3413" i="1" dirty="0"/>
              <a:t>betreffende preventieve herstructureringsstelsels, betreffende kwijtschelding van schuld en beroepsverboden, en betreffende maatregelen ter verhoging van de efficiëntie van procedures inzake herstructurering, insolventie en kwijtschelding van schuld, en tot wijziging van Richtlijn (EU) 2017/1132.</a:t>
            </a:r>
          </a:p>
          <a:p>
            <a:endParaRPr lang="nl-BE" sz="3413" i="1" dirty="0"/>
          </a:p>
          <a:p>
            <a:r>
              <a:rPr lang="nl-BE" sz="3982" b="1" dirty="0"/>
              <a:t>Omzetting</a:t>
            </a:r>
            <a:r>
              <a:rPr lang="nl-BE" sz="3982" dirty="0"/>
              <a:t> voor 21/07/2021, MAAR 1 jaar uitstel gevraagd </a:t>
            </a:r>
            <a:r>
              <a:rPr lang="nl-BE" sz="3982" dirty="0" err="1"/>
              <a:t>o.w.v</a:t>
            </a:r>
            <a:r>
              <a:rPr lang="nl-BE" sz="3982" dirty="0"/>
              <a:t>. “bijzondere moeilijkheden” bij omzetting </a:t>
            </a:r>
            <a:r>
              <a:rPr lang="nl-BE" sz="3982" dirty="0">
                <a:sym typeface="Wingdings" panose="05000000000000000000" pitchFamily="2" charset="2"/>
              </a:rPr>
              <a:t> </a:t>
            </a:r>
          </a:p>
          <a:p>
            <a:pPr lvl="1"/>
            <a:r>
              <a:rPr lang="nl-BE" sz="3982" dirty="0"/>
              <a:t>Belgisch insolventierecht  nochtans reeds vrij “geavanceerd” (SA-vriendelijk)</a:t>
            </a:r>
          </a:p>
          <a:p>
            <a:pPr lvl="1"/>
            <a:r>
              <a:rPr lang="nl-NL" sz="3982" b="1" dirty="0"/>
              <a:t>Wet </a:t>
            </a:r>
            <a:r>
              <a:rPr lang="nl-NL" sz="3982" dirty="0"/>
              <a:t>07/6/2023</a:t>
            </a:r>
            <a:r>
              <a:rPr lang="nl-NL" sz="3982" b="1" dirty="0"/>
              <a:t> </a:t>
            </a:r>
            <a:r>
              <a:rPr lang="nl-NL" sz="3982" dirty="0"/>
              <a:t>- in werking </a:t>
            </a:r>
            <a:r>
              <a:rPr lang="nl-NL" sz="3982" b="1" u="sng" dirty="0">
                <a:highlight>
                  <a:srgbClr val="FFFF00"/>
                </a:highlight>
              </a:rPr>
              <a:t>1/9/2023</a:t>
            </a:r>
            <a:r>
              <a:rPr lang="nl-NL" sz="3982" dirty="0"/>
              <a:t> -  procedures geopend na die datum</a:t>
            </a:r>
          </a:p>
          <a:p>
            <a:pPr lvl="2"/>
            <a:endParaRPr lang="nl-BE" dirty="0"/>
          </a:p>
        </p:txBody>
      </p:sp>
      <p:sp>
        <p:nvSpPr>
          <p:cNvPr id="4" name="Tijdelijke aanduiding voor dianummer 3"/>
          <p:cNvSpPr>
            <a:spLocks noGrp="1"/>
          </p:cNvSpPr>
          <p:nvPr>
            <p:ph type="sldNum" sz="quarter" idx="12"/>
          </p:nvPr>
        </p:nvSpPr>
        <p:spPr/>
        <p:txBody>
          <a:bodyPr/>
          <a:lstStyle/>
          <a:p>
            <a:pPr>
              <a:defRPr/>
            </a:pPr>
            <a:fld id="{7AE184E0-0BD4-4705-A12B-9B71DDE63301}" type="slidenum">
              <a:rPr lang="nl-BE">
                <a:latin typeface="Arial"/>
              </a:rPr>
              <a:pPr>
                <a:defRPr/>
              </a:pPr>
              <a:t>5</a:t>
            </a:fld>
            <a:endParaRPr lang="nl-BE" dirty="0">
              <a:latin typeface="Arial"/>
            </a:endParaRPr>
          </a:p>
        </p:txBody>
      </p:sp>
    </p:spTree>
    <p:extLst>
      <p:ext uri="{BB962C8B-B14F-4D97-AF65-F5344CB8AC3E}">
        <p14:creationId xmlns:p14="http://schemas.microsoft.com/office/powerpoint/2010/main" val="3662603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ED37D5-324C-48FB-9BD5-9C442A819461}"/>
              </a:ext>
            </a:extLst>
          </p:cNvPr>
          <p:cNvSpPr>
            <a:spLocks noGrp="1"/>
          </p:cNvSpPr>
          <p:nvPr>
            <p:ph type="title"/>
          </p:nvPr>
        </p:nvSpPr>
        <p:spPr/>
        <p:txBody>
          <a:bodyPr/>
          <a:lstStyle/>
          <a:p>
            <a:r>
              <a:rPr lang="nl-BE" dirty="0"/>
              <a:t>EU Herstructureringsrichtlijn</a:t>
            </a:r>
          </a:p>
        </p:txBody>
      </p:sp>
      <p:sp>
        <p:nvSpPr>
          <p:cNvPr id="3" name="Tijdelijke aanduiding voor inhoud 2">
            <a:extLst>
              <a:ext uri="{FF2B5EF4-FFF2-40B4-BE49-F238E27FC236}">
                <a16:creationId xmlns:a16="http://schemas.microsoft.com/office/drawing/2014/main" id="{1BDAC730-85D6-4FBF-AD68-F5BCF4CE509C}"/>
              </a:ext>
            </a:extLst>
          </p:cNvPr>
          <p:cNvSpPr>
            <a:spLocks noGrp="1"/>
          </p:cNvSpPr>
          <p:nvPr>
            <p:ph idx="1"/>
          </p:nvPr>
        </p:nvSpPr>
        <p:spPr>
          <a:xfrm>
            <a:off x="819550" y="1247930"/>
            <a:ext cx="15699574" cy="7020053"/>
          </a:xfrm>
        </p:spPr>
        <p:txBody>
          <a:bodyPr>
            <a:normAutofit lnSpcReduction="10000"/>
          </a:bodyPr>
          <a:lstStyle/>
          <a:p>
            <a:r>
              <a:rPr lang="nl-BE" b="1" dirty="0"/>
              <a:t>Mijlpaal</a:t>
            </a:r>
            <a:r>
              <a:rPr lang="nl-BE" dirty="0"/>
              <a:t>: voor het eerst harmonisatie van </a:t>
            </a:r>
            <a:r>
              <a:rPr lang="nl-BE" u="sng" dirty="0"/>
              <a:t>materiële regels </a:t>
            </a:r>
            <a:r>
              <a:rPr lang="nl-BE" dirty="0"/>
              <a:t>inzake insolventierecht</a:t>
            </a:r>
          </a:p>
          <a:p>
            <a:pPr lvl="1"/>
            <a:r>
              <a:rPr lang="nl-BE" dirty="0"/>
              <a:t>Beperkt aantal aspecten  </a:t>
            </a:r>
          </a:p>
          <a:p>
            <a:pPr lvl="2"/>
            <a:r>
              <a:rPr lang="nl-BE" dirty="0"/>
              <a:t>MAAR </a:t>
            </a:r>
            <a:r>
              <a:rPr lang="nl-BE" i="1" dirty="0"/>
              <a:t>“stepping </a:t>
            </a:r>
            <a:r>
              <a:rPr lang="nl-BE" i="1" dirty="0" err="1"/>
              <a:t>stone</a:t>
            </a:r>
            <a:r>
              <a:rPr lang="nl-BE" i="1" dirty="0"/>
              <a:t>”</a:t>
            </a:r>
            <a:r>
              <a:rPr lang="nl-BE" dirty="0"/>
              <a:t>? </a:t>
            </a:r>
          </a:p>
          <a:p>
            <a:pPr lvl="3"/>
            <a:r>
              <a:rPr lang="nl-BE" dirty="0"/>
              <a:t>Zie reeds </a:t>
            </a:r>
            <a:r>
              <a:rPr lang="en-US" dirty="0" err="1"/>
              <a:t>nieuw</a:t>
            </a:r>
            <a:r>
              <a:rPr lang="en-US" dirty="0"/>
              <a:t> </a:t>
            </a:r>
            <a:r>
              <a:rPr lang="en-US" dirty="0" err="1"/>
              <a:t>voorstel</a:t>
            </a:r>
            <a:r>
              <a:rPr lang="en-US" dirty="0"/>
              <a:t> </a:t>
            </a:r>
            <a:r>
              <a:rPr lang="en-US" sz="3129" dirty="0">
                <a:solidFill>
                  <a:schemeClr val="accent3">
                    <a:lumMod val="50000"/>
                  </a:schemeClr>
                </a:solidFill>
              </a:rPr>
              <a:t>EC 7/12/2022:  Proposal for a Directive of the European Parliament and of the Council harmonizing certain aspects of insolvency law, COM(2022) 702 final</a:t>
            </a:r>
          </a:p>
          <a:p>
            <a:r>
              <a:rPr lang="nl-BE" b="1" dirty="0"/>
              <a:t>Minimumharmonisatie</a:t>
            </a:r>
          </a:p>
          <a:p>
            <a:pPr lvl="1"/>
            <a:r>
              <a:rPr lang="nl-BE" dirty="0"/>
              <a:t>Veel flexibiliteit bij omzetting</a:t>
            </a:r>
          </a:p>
        </p:txBody>
      </p:sp>
      <p:sp>
        <p:nvSpPr>
          <p:cNvPr id="4" name="Tijdelijke aanduiding voor dianummer 3">
            <a:extLst>
              <a:ext uri="{FF2B5EF4-FFF2-40B4-BE49-F238E27FC236}">
                <a16:creationId xmlns:a16="http://schemas.microsoft.com/office/drawing/2014/main" id="{708BD3BC-129C-4DB1-8277-C5D52CE0F07C}"/>
              </a:ext>
            </a:extLst>
          </p:cNvPr>
          <p:cNvSpPr>
            <a:spLocks noGrp="1"/>
          </p:cNvSpPr>
          <p:nvPr>
            <p:ph type="sldNum" sz="quarter" idx="12"/>
          </p:nvPr>
        </p:nvSpPr>
        <p:spPr/>
        <p:txBody>
          <a:bodyPr/>
          <a:lstStyle/>
          <a:p>
            <a:pPr>
              <a:defRPr/>
            </a:pPr>
            <a:fld id="{7AE184E0-0BD4-4705-A12B-9B71DDE63301}" type="slidenum">
              <a:rPr lang="nl-BE">
                <a:latin typeface="Arial"/>
              </a:rPr>
              <a:pPr>
                <a:defRPr/>
              </a:pPr>
              <a:t>6</a:t>
            </a:fld>
            <a:endParaRPr lang="nl-BE" dirty="0">
              <a:latin typeface="Arial"/>
            </a:endParaRPr>
          </a:p>
        </p:txBody>
      </p:sp>
    </p:spTree>
    <p:extLst>
      <p:ext uri="{BB962C8B-B14F-4D97-AF65-F5344CB8AC3E}">
        <p14:creationId xmlns:p14="http://schemas.microsoft.com/office/powerpoint/2010/main" val="1601862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86A21C-F070-4E33-83BC-F1405259CA27}"/>
              </a:ext>
            </a:extLst>
          </p:cNvPr>
          <p:cNvSpPr>
            <a:spLocks noGrp="1"/>
          </p:cNvSpPr>
          <p:nvPr>
            <p:ph type="title"/>
          </p:nvPr>
        </p:nvSpPr>
        <p:spPr/>
        <p:txBody>
          <a:bodyPr/>
          <a:lstStyle/>
          <a:p>
            <a:r>
              <a:rPr lang="nl-BE" dirty="0"/>
              <a:t>Omzetting richtlijn in WER</a:t>
            </a:r>
          </a:p>
        </p:txBody>
      </p:sp>
      <p:sp>
        <p:nvSpPr>
          <p:cNvPr id="3" name="Tijdelijke aanduiding voor inhoud 2">
            <a:extLst>
              <a:ext uri="{FF2B5EF4-FFF2-40B4-BE49-F238E27FC236}">
                <a16:creationId xmlns:a16="http://schemas.microsoft.com/office/drawing/2014/main" id="{36209380-721C-4A44-AEF0-725E97AA92F6}"/>
              </a:ext>
            </a:extLst>
          </p:cNvPr>
          <p:cNvSpPr>
            <a:spLocks noGrp="1"/>
          </p:cNvSpPr>
          <p:nvPr>
            <p:ph idx="1"/>
          </p:nvPr>
        </p:nvSpPr>
        <p:spPr>
          <a:xfrm>
            <a:off x="819550" y="1336490"/>
            <a:ext cx="15699574" cy="6888106"/>
          </a:xfrm>
        </p:spPr>
        <p:txBody>
          <a:bodyPr>
            <a:normAutofit fontScale="92500" lnSpcReduction="10000"/>
          </a:bodyPr>
          <a:lstStyle/>
          <a:p>
            <a:r>
              <a:rPr lang="nl-BE" b="1" dirty="0"/>
              <a:t>Wet </a:t>
            </a:r>
            <a:r>
              <a:rPr lang="nl-BE" dirty="0"/>
              <a:t>tot wijziging Boek XX WER</a:t>
            </a:r>
            <a:r>
              <a:rPr lang="nl-BE" b="1" dirty="0"/>
              <a:t> </a:t>
            </a:r>
            <a:r>
              <a:rPr lang="nl-BE" dirty="0"/>
              <a:t>is </a:t>
            </a:r>
            <a:r>
              <a:rPr lang="nl-BE" b="1" dirty="0"/>
              <a:t>véél ruimer dan omzetting EU Richtlijn</a:t>
            </a:r>
            <a:r>
              <a:rPr lang="nl-BE" dirty="0"/>
              <a:t>; o.m.</a:t>
            </a:r>
          </a:p>
          <a:p>
            <a:pPr lvl="1"/>
            <a:r>
              <a:rPr lang="nl-BE" dirty="0"/>
              <a:t>Nieuwe </a:t>
            </a:r>
            <a:r>
              <a:rPr lang="nl-BE" b="1" dirty="0"/>
              <a:t>definities </a:t>
            </a:r>
            <a:r>
              <a:rPr lang="nl-BE" i="1" dirty="0"/>
              <a:t>(infra)</a:t>
            </a:r>
          </a:p>
          <a:p>
            <a:pPr lvl="1"/>
            <a:r>
              <a:rPr lang="nl-BE" dirty="0"/>
              <a:t>Grotere rol en nieuwe instrumenten voor </a:t>
            </a:r>
            <a:r>
              <a:rPr lang="nl-BE" b="1" dirty="0"/>
              <a:t>KOIM</a:t>
            </a:r>
          </a:p>
          <a:p>
            <a:pPr lvl="1"/>
            <a:r>
              <a:rPr lang="nl-BE" dirty="0"/>
              <a:t>Volledige hertekening </a:t>
            </a:r>
            <a:r>
              <a:rPr lang="nl-BE" b="1" dirty="0"/>
              <a:t>reorganisatie</a:t>
            </a:r>
            <a:r>
              <a:rPr lang="nl-BE" dirty="0"/>
              <a:t> </a:t>
            </a:r>
          </a:p>
          <a:p>
            <a:pPr lvl="1"/>
            <a:r>
              <a:rPr lang="nl-NL" dirty="0"/>
              <a:t>Beperkte maar belangrijke wijzigingen inzake </a:t>
            </a:r>
            <a:r>
              <a:rPr lang="nl-NL" b="1" dirty="0"/>
              <a:t>faillissement</a:t>
            </a:r>
          </a:p>
          <a:p>
            <a:pPr marL="85725" indent="0">
              <a:buNone/>
            </a:pPr>
            <a:r>
              <a:rPr lang="nl-NL" b="1" i="1" dirty="0">
                <a:sym typeface="Wingdings" panose="05000000000000000000" pitchFamily="2" charset="2"/>
              </a:rPr>
              <a:t> Geeft aanleiding tot tal van nieuwe en gewijzigde breuklijnen binnen het insolventierecht</a:t>
            </a:r>
            <a:endParaRPr lang="nl-NL" b="1" i="1" dirty="0"/>
          </a:p>
        </p:txBody>
      </p:sp>
      <p:sp>
        <p:nvSpPr>
          <p:cNvPr id="4" name="Tijdelijke aanduiding voor dianummer 3">
            <a:extLst>
              <a:ext uri="{FF2B5EF4-FFF2-40B4-BE49-F238E27FC236}">
                <a16:creationId xmlns:a16="http://schemas.microsoft.com/office/drawing/2014/main" id="{BBE0859D-5FAA-4F28-A785-9DED2832F116}"/>
              </a:ext>
            </a:extLst>
          </p:cNvPr>
          <p:cNvSpPr>
            <a:spLocks noGrp="1"/>
          </p:cNvSpPr>
          <p:nvPr>
            <p:ph type="sldNum" sz="quarter" idx="12"/>
          </p:nvPr>
        </p:nvSpPr>
        <p:spPr/>
        <p:txBody>
          <a:bodyPr/>
          <a:lstStyle/>
          <a:p>
            <a:pPr>
              <a:defRPr/>
            </a:pPr>
            <a:fld id="{7AE184E0-0BD4-4705-A12B-9B71DDE63301}" type="slidenum">
              <a:rPr lang="nl-BE">
                <a:latin typeface="Arial"/>
              </a:rPr>
              <a:pPr>
                <a:defRPr/>
              </a:pPr>
              <a:t>7</a:t>
            </a:fld>
            <a:endParaRPr lang="nl-BE" dirty="0">
              <a:latin typeface="Arial"/>
            </a:endParaRPr>
          </a:p>
        </p:txBody>
      </p:sp>
    </p:spTree>
    <p:extLst>
      <p:ext uri="{BB962C8B-B14F-4D97-AF65-F5344CB8AC3E}">
        <p14:creationId xmlns:p14="http://schemas.microsoft.com/office/powerpoint/2010/main" val="71848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6C33A-8CD0-AFE0-3668-3813355DF4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87B6F-6A5A-6BAF-8635-D02AA2DB43C9}"/>
              </a:ext>
            </a:extLst>
          </p:cNvPr>
          <p:cNvSpPr>
            <a:spLocks noGrp="1"/>
          </p:cNvSpPr>
          <p:nvPr>
            <p:ph type="ctrTitle"/>
          </p:nvPr>
        </p:nvSpPr>
        <p:spPr/>
        <p:txBody>
          <a:bodyPr/>
          <a:lstStyle/>
          <a:p>
            <a:r>
              <a:rPr lang="nl-BE" sz="8799" dirty="0" err="1"/>
              <a:t>Ii</a:t>
            </a:r>
            <a:r>
              <a:rPr lang="nl-BE" sz="8799" dirty="0"/>
              <a:t>. breuklijnen</a:t>
            </a:r>
            <a:endParaRPr lang="fr-BE" sz="8799" dirty="0"/>
          </a:p>
        </p:txBody>
      </p:sp>
      <p:sp>
        <p:nvSpPr>
          <p:cNvPr id="3" name="Slide Number Placeholder 2">
            <a:extLst>
              <a:ext uri="{FF2B5EF4-FFF2-40B4-BE49-F238E27FC236}">
                <a16:creationId xmlns:a16="http://schemas.microsoft.com/office/drawing/2014/main" id="{B1DF1A41-5333-2090-EBDB-969CFE93F5AC}"/>
              </a:ext>
            </a:extLst>
          </p:cNvPr>
          <p:cNvSpPr>
            <a:spLocks noGrp="1"/>
          </p:cNvSpPr>
          <p:nvPr>
            <p:ph type="sldNum" sz="quarter" idx="4"/>
          </p:nvPr>
        </p:nvSpPr>
        <p:spPr/>
        <p:txBody>
          <a:bodyPr/>
          <a:lstStyle/>
          <a:p>
            <a:pPr defTabSz="1300115"/>
            <a:fld id="{7AE184E0-0BD4-4705-A12B-9B71DDE63301}" type="slidenum">
              <a:rPr lang="nl-BE">
                <a:latin typeface="Arial"/>
              </a:rPr>
              <a:pPr defTabSz="1300115"/>
              <a:t>8</a:t>
            </a:fld>
            <a:endParaRPr lang="nl-BE" dirty="0">
              <a:latin typeface="Arial"/>
            </a:endParaRPr>
          </a:p>
        </p:txBody>
      </p:sp>
    </p:spTree>
    <p:extLst>
      <p:ext uri="{BB962C8B-B14F-4D97-AF65-F5344CB8AC3E}">
        <p14:creationId xmlns:p14="http://schemas.microsoft.com/office/powerpoint/2010/main" val="328844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F020A2A-9570-EA50-954E-1DAFFD0E536B}"/>
              </a:ext>
            </a:extLst>
          </p:cNvPr>
          <p:cNvSpPr>
            <a:spLocks noGrp="1"/>
          </p:cNvSpPr>
          <p:nvPr>
            <p:ph type="title"/>
          </p:nvPr>
        </p:nvSpPr>
        <p:spPr/>
        <p:txBody>
          <a:bodyPr/>
          <a:lstStyle/>
          <a:p>
            <a:r>
              <a:rPr lang="nl-NL" dirty="0"/>
              <a:t>In de tijd</a:t>
            </a:r>
          </a:p>
        </p:txBody>
      </p:sp>
      <p:sp>
        <p:nvSpPr>
          <p:cNvPr id="5" name="Tijdelijke aanduiding voor inhoud 4">
            <a:extLst>
              <a:ext uri="{FF2B5EF4-FFF2-40B4-BE49-F238E27FC236}">
                <a16:creationId xmlns:a16="http://schemas.microsoft.com/office/drawing/2014/main" id="{FEF033F2-E0ED-738B-DEC4-BC5BB9E4CA9E}"/>
              </a:ext>
            </a:extLst>
          </p:cNvPr>
          <p:cNvSpPr>
            <a:spLocks noGrp="1"/>
          </p:cNvSpPr>
          <p:nvPr>
            <p:ph idx="1"/>
          </p:nvPr>
        </p:nvSpPr>
        <p:spPr>
          <a:xfrm>
            <a:off x="835825" y="1194364"/>
            <a:ext cx="15699575" cy="7070862"/>
          </a:xfrm>
        </p:spPr>
        <p:txBody>
          <a:bodyPr>
            <a:normAutofit fontScale="92500" lnSpcReduction="20000"/>
          </a:bodyPr>
          <a:lstStyle/>
          <a:p>
            <a:r>
              <a:rPr lang="nl-NL" dirty="0"/>
              <a:t>Vnl. m.b.t. faillissementen</a:t>
            </a:r>
          </a:p>
          <a:p>
            <a:endParaRPr lang="nl-NL" dirty="0"/>
          </a:p>
          <a:p>
            <a:r>
              <a:rPr lang="nl-NL" dirty="0"/>
              <a:t>Voor </a:t>
            </a:r>
            <a:r>
              <a:rPr lang="nl-NL" b="1" dirty="0"/>
              <a:t>1/5/2018</a:t>
            </a:r>
            <a:r>
              <a:rPr lang="nl-NL" dirty="0"/>
              <a:t> </a:t>
            </a:r>
            <a:r>
              <a:rPr lang="nl-NL" dirty="0" err="1"/>
              <a:t>Faill.W</a:t>
            </a:r>
            <a:r>
              <a:rPr lang="nl-NL" dirty="0"/>
              <a:t>.</a:t>
            </a:r>
          </a:p>
          <a:p>
            <a:endParaRPr lang="nl-NL" dirty="0"/>
          </a:p>
          <a:p>
            <a:r>
              <a:rPr lang="nl-NL" dirty="0"/>
              <a:t>Voor </a:t>
            </a:r>
            <a:r>
              <a:rPr lang="nl-NL" b="1" dirty="0"/>
              <a:t>1/9/2023</a:t>
            </a:r>
            <a:r>
              <a:rPr lang="nl-NL" dirty="0"/>
              <a:t> Boek XX WER “origineel”</a:t>
            </a:r>
          </a:p>
          <a:p>
            <a:endParaRPr lang="nl-NL" dirty="0"/>
          </a:p>
          <a:p>
            <a:r>
              <a:rPr lang="nl-NL" dirty="0"/>
              <a:t>Vanaf </a:t>
            </a:r>
            <a:r>
              <a:rPr lang="nl-NL" b="1" dirty="0"/>
              <a:t>1/9/2023</a:t>
            </a:r>
            <a:r>
              <a:rPr lang="nl-NL" dirty="0"/>
              <a:t> Boek XX WER “nieuw”</a:t>
            </a:r>
          </a:p>
          <a:p>
            <a:endParaRPr lang="nl-NL" dirty="0"/>
          </a:p>
          <a:p>
            <a:r>
              <a:rPr lang="nl-NL" dirty="0">
                <a:sym typeface="Wingdings" panose="05000000000000000000" pitchFamily="2" charset="2"/>
              </a:rPr>
              <a:t> Toepassing: verschoonbaarheid/kwijtschelding op verzoek/automatische kwijtschelding</a:t>
            </a:r>
            <a:endParaRPr lang="nl-NL" dirty="0"/>
          </a:p>
        </p:txBody>
      </p:sp>
      <p:sp>
        <p:nvSpPr>
          <p:cNvPr id="3" name="Tijdelijke aanduiding voor dianummer 2">
            <a:extLst>
              <a:ext uri="{FF2B5EF4-FFF2-40B4-BE49-F238E27FC236}">
                <a16:creationId xmlns:a16="http://schemas.microsoft.com/office/drawing/2014/main" id="{964C7B98-2030-566C-139E-027ADE43D94A}"/>
              </a:ext>
            </a:extLst>
          </p:cNvPr>
          <p:cNvSpPr>
            <a:spLocks noGrp="1"/>
          </p:cNvSpPr>
          <p:nvPr>
            <p:ph type="sldNum" sz="quarter" idx="12"/>
          </p:nvPr>
        </p:nvSpPr>
        <p:spPr/>
        <p:txBody>
          <a:bodyPr/>
          <a:lstStyle/>
          <a:p>
            <a:fld id="{7AE184E0-0BD4-4705-A12B-9B71DDE63301}" type="slidenum">
              <a:rPr lang="nl-BE" noProof="0" smtClean="0"/>
              <a:pPr/>
              <a:t>9</a:t>
            </a:fld>
            <a:endParaRPr lang="nl-BE" noProof="0" dirty="0"/>
          </a:p>
        </p:txBody>
      </p:sp>
    </p:spTree>
    <p:extLst>
      <p:ext uri="{BB962C8B-B14F-4D97-AF65-F5344CB8AC3E}">
        <p14:creationId xmlns:p14="http://schemas.microsoft.com/office/powerpoint/2010/main" val="4096888402"/>
      </p:ext>
    </p:extLst>
  </p:cSld>
  <p:clrMapOvr>
    <a:masterClrMapping/>
  </p:clrMapOvr>
</p:sld>
</file>

<file path=ppt/theme/theme1.xml><?xml version="1.0" encoding="utf-8"?>
<a:theme xmlns:a="http://schemas.openxmlformats.org/drawingml/2006/main" name="Kantoorthema">
  <a:themeElements>
    <a:clrScheme name="Universiteit Gent">
      <a:dk1>
        <a:sysClr val="windowText" lastClr="000000"/>
      </a:dk1>
      <a:lt1>
        <a:sysClr val="window" lastClr="FFFFFF"/>
      </a:lt1>
      <a:dk2>
        <a:srgbClr val="1E64C8"/>
      </a:dk2>
      <a:lt2>
        <a:srgbClr val="FFD200"/>
      </a:lt2>
      <a:accent1>
        <a:srgbClr val="1E64C8"/>
      </a:accent1>
      <a:accent2>
        <a:srgbClr val="FFD200"/>
      </a:accent2>
      <a:accent3>
        <a:srgbClr val="A5A5A5"/>
      </a:accent3>
      <a:accent4>
        <a:srgbClr val="FFC000"/>
      </a:accent4>
      <a:accent5>
        <a:srgbClr val="4472C4"/>
      </a:accent5>
      <a:accent6>
        <a:srgbClr val="70AD47"/>
      </a:accent6>
      <a:hlink>
        <a:srgbClr val="0563C1"/>
      </a:hlink>
      <a:folHlink>
        <a:srgbClr val="954F72"/>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triangle" w="lg" len="lg"/>
          <a:tailEnd type="triangl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120000"/>
          </a:lnSpc>
          <a:defRPr sz="2500" smtClean="0"/>
        </a:defPPr>
      </a:lstStyle>
    </a:txDef>
  </a:objectDefaults>
  <a:extraClrSchemeLst/>
  <a:extLst>
    <a:ext uri="{05A4C25C-085E-4340-85A3-A5531E510DB2}">
      <thm15:themeFamily xmlns:thm15="http://schemas.microsoft.com/office/thememl/2012/main" name="Presentatie-NL-PP_1_0_13.potx" id="{97AAB53D-7665-4CC7-9AE8-588BD5CF1E7A}" vid="{26FA9849-786B-42F6-B180-EFBDA56D2A7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Powerpoint_UGent_NL_RE</Template>
  <TotalTime>324</TotalTime>
  <Words>1001</Words>
  <Application>Microsoft Office PowerPoint</Application>
  <PresentationFormat>Aangepast</PresentationFormat>
  <Paragraphs>168</Paragraphs>
  <Slides>18</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Wingdings</vt:lpstr>
      <vt:lpstr>Kantoorthema</vt:lpstr>
      <vt:lpstr>nieuwe breuklijnen in het insolventierecht 20 februari 2024</vt:lpstr>
      <vt:lpstr>Overzicht</vt:lpstr>
      <vt:lpstr>I. Situering</vt:lpstr>
      <vt:lpstr>Hervorming ondernemingsrecht 2018-2020</vt:lpstr>
      <vt:lpstr>EU Herstructureringsrichtlijn</vt:lpstr>
      <vt:lpstr>EU Herstructureringsrichtlijn</vt:lpstr>
      <vt:lpstr>Omzetting richtlijn in WER</vt:lpstr>
      <vt:lpstr>Ii. breuklijnen</vt:lpstr>
      <vt:lpstr>In de tijd</vt:lpstr>
      <vt:lpstr>M.b.t. Doelstelling</vt:lpstr>
      <vt:lpstr>Insolventielandschap sinds 1/9/2023</vt:lpstr>
      <vt:lpstr>M.B.T. omvang onderneming</vt:lpstr>
      <vt:lpstr>Openbaar vs. besloten</vt:lpstr>
      <vt:lpstr>Formeel karakter van de procedure</vt:lpstr>
      <vt:lpstr>Andere breuklijnen/onderscheiden</vt:lpstr>
      <vt:lpstr>Insolventielandschap sinds 1/9/2023</vt:lpstr>
      <vt:lpstr>III. Slotbeschouwingen</vt:lpstr>
      <vt:lpstr>prof. dr. Diederik BRULOOT  Instituut financieel recht  E Diederik.Bruloot@UGent.be T +32 9 264 97 19  www.ugent.be/fli   </vt:lpstr>
    </vt:vector>
  </TitlesOfParts>
  <Company>UGent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Uitvoeringen tegen debiteuren in WCO</dc:title>
  <dc:creator>Diederik Bruloot</dc:creator>
  <cp:lastModifiedBy>Diederik Bruloot</cp:lastModifiedBy>
  <cp:revision>403</cp:revision>
  <cp:lastPrinted>2018-05-02T15:34:53Z</cp:lastPrinted>
  <dcterms:created xsi:type="dcterms:W3CDTF">2016-10-06T13:13:51Z</dcterms:created>
  <dcterms:modified xsi:type="dcterms:W3CDTF">2024-02-20T08:18:46Z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1.0</vt:lpwstr>
  </property>
  <property fmtid="{D5CDD505-2E9C-101B-9397-08002B2CF9AE}" pid="4" name="Date">
    <vt:filetime>2016-09-20T22:00:00Z</vt:filetime>
  </property>
  <property fmtid="{D5CDD505-2E9C-101B-9397-08002B2CF9AE}" pid="5" name="Build">
    <vt:lpwstr>13</vt:lpwstr>
  </property>
  <property fmtid="{D5CDD505-2E9C-101B-9397-08002B2CF9AE}" pid="6" name="Cmt 1">
    <vt:lpwstr>create</vt:lpwstr>
  </property>
  <property fmtid="{D5CDD505-2E9C-101B-9397-08002B2CF9AE}" pid="7" name="Cmt 2">
    <vt:lpwstr>1st draft</vt:lpwstr>
  </property>
  <property fmtid="{D5CDD505-2E9C-101B-9397-08002B2CF9AE}" pid="8" name="Cmt 3">
    <vt:lpwstr>Corporate splitt off</vt:lpwstr>
  </property>
  <property fmtid="{D5CDD505-2E9C-101B-9397-08002B2CF9AE}" pid="9" name="Cmt 4">
    <vt:lpwstr>2nd draft</vt:lpwstr>
  </property>
  <property fmtid="{D5CDD505-2E9C-101B-9397-08002B2CF9AE}" pid="10" name="Cmt 4A">
    <vt:lpwstr>copy of UK version translated to NL</vt:lpwstr>
  </property>
  <property fmtid="{D5CDD505-2E9C-101B-9397-08002B2CF9AE}" pid="11" name="Cmt 5">
    <vt:lpwstr>set text box and shape defaults</vt:lpwstr>
  </property>
  <property fmtid="{D5CDD505-2E9C-101B-9397-08002B2CF9AE}" pid="12" name="Cmt 6">
    <vt:lpwstr>closing slide acc. to letter</vt:lpwstr>
  </property>
  <property fmtid="{D5CDD505-2E9C-101B-9397-08002B2CF9AE}" pid="13" name="Cmt 7">
    <vt:lpwstr>logo opening slide sharpened</vt:lpwstr>
  </property>
  <property fmtid="{D5CDD505-2E9C-101B-9397-08002B2CF9AE}" pid="14" name="Cmt 8">
    <vt:lpwstr>split variable and fixed data in contact data; lang to NL-BE</vt:lpwstr>
  </property>
  <property fmtid="{D5CDD505-2E9C-101B-9397-08002B2CF9AE}" pid="15" name="Cmt 9">
    <vt:lpwstr>comments 19-9-2016</vt:lpwstr>
  </property>
  <property fmtid="{D5CDD505-2E9C-101B-9397-08002B2CF9AE}" pid="16" name="Cmt 10">
    <vt:lpwstr>social media redesigned</vt:lpwstr>
  </property>
  <property fmtid="{D5CDD505-2E9C-101B-9397-08002B2CF9AE}" pid="17" name="Cmt 11">
    <vt:lpwstr>Title Slide renamed to TitleSlide</vt:lpwstr>
  </property>
  <property fmtid="{D5CDD505-2E9C-101B-9397-08002B2CF9AE}" pid="18" name="Cmt 12">
    <vt:lpwstr>Title and text size</vt:lpwstr>
  </property>
  <property fmtid="{D5CDD505-2E9C-101B-9397-08002B2CF9AE}" pid="19" name="Cmt 13">
    <vt:lpwstr>socmed pictos &gt; normal view</vt:lpwstr>
  </property>
</Properties>
</file>