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86" r:id="rId3"/>
    <p:sldId id="257" r:id="rId4"/>
    <p:sldId id="258" r:id="rId5"/>
    <p:sldId id="287" r:id="rId6"/>
    <p:sldId id="288" r:id="rId7"/>
    <p:sldId id="302" r:id="rId8"/>
    <p:sldId id="260" r:id="rId9"/>
    <p:sldId id="261" r:id="rId10"/>
    <p:sldId id="303" r:id="rId11"/>
    <p:sldId id="263" r:id="rId12"/>
    <p:sldId id="296" r:id="rId13"/>
    <p:sldId id="264" r:id="rId14"/>
    <p:sldId id="262" r:id="rId15"/>
    <p:sldId id="265" r:id="rId16"/>
    <p:sldId id="289" r:id="rId17"/>
    <p:sldId id="304" r:id="rId18"/>
    <p:sldId id="297" r:id="rId19"/>
    <p:sldId id="267" r:id="rId20"/>
    <p:sldId id="305" r:id="rId21"/>
    <p:sldId id="268" r:id="rId22"/>
    <p:sldId id="269" r:id="rId23"/>
    <p:sldId id="290" r:id="rId24"/>
    <p:sldId id="291" r:id="rId25"/>
    <p:sldId id="271" r:id="rId26"/>
    <p:sldId id="292" r:id="rId27"/>
    <p:sldId id="293" r:id="rId28"/>
    <p:sldId id="306" r:id="rId29"/>
    <p:sldId id="273" r:id="rId30"/>
    <p:sldId id="274" r:id="rId31"/>
    <p:sldId id="275" r:id="rId32"/>
    <p:sldId id="276" r:id="rId33"/>
    <p:sldId id="307" r:id="rId34"/>
    <p:sldId id="298" r:id="rId35"/>
    <p:sldId id="300" r:id="rId36"/>
    <p:sldId id="299" r:id="rId37"/>
    <p:sldId id="277" r:id="rId38"/>
    <p:sldId id="301" r:id="rId39"/>
    <p:sldId id="278" r:id="rId40"/>
    <p:sldId id="294" r:id="rId41"/>
    <p:sldId id="295" r:id="rId42"/>
    <p:sldId id="279" r:id="rId43"/>
    <p:sldId id="280" r:id="rId44"/>
    <p:sldId id="285" r:id="rId45"/>
    <p:sldId id="284" r:id="rId46"/>
    <p:sldId id="281" r:id="rId47"/>
    <p:sldId id="283" r:id="rId48"/>
    <p:sldId id="282" r:id="rId49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32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0378D8-5796-4867-9D24-9FA95877AF33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D52B59A-A9CC-416D-B205-FB191022BB4F}">
      <dgm:prSet/>
      <dgm:spPr/>
      <dgm:t>
        <a:bodyPr/>
        <a:lstStyle/>
        <a:p>
          <a:r>
            <a:rPr lang="fr-BE" dirty="0"/>
            <a:t>A. </a:t>
          </a:r>
          <a:r>
            <a:rPr lang="fr-BE" dirty="0" err="1"/>
            <a:t>Vooraf</a:t>
          </a:r>
          <a:r>
            <a:rPr lang="fr-BE" dirty="0"/>
            <a:t>: typologie en toolkit</a:t>
          </a:r>
          <a:endParaRPr lang="en-US" dirty="0"/>
        </a:p>
      </dgm:t>
    </dgm:pt>
    <dgm:pt modelId="{97F31625-6D22-40F5-B29B-8D2C6C48C773}" type="parTrans" cxnId="{5DEB810B-C61C-420E-A7F3-24A784C67CEC}">
      <dgm:prSet/>
      <dgm:spPr/>
      <dgm:t>
        <a:bodyPr/>
        <a:lstStyle/>
        <a:p>
          <a:endParaRPr lang="en-US"/>
        </a:p>
      </dgm:t>
    </dgm:pt>
    <dgm:pt modelId="{0765767B-DDA8-4DC3-8CB4-6FD31D7A3388}" type="sibTrans" cxnId="{5DEB810B-C61C-420E-A7F3-24A784C67CEC}">
      <dgm:prSet/>
      <dgm:spPr/>
      <dgm:t>
        <a:bodyPr/>
        <a:lstStyle/>
        <a:p>
          <a:endParaRPr lang="en-US"/>
        </a:p>
      </dgm:t>
    </dgm:pt>
    <dgm:pt modelId="{0A653E32-C735-4EE9-A619-D4B6D05DE4B6}">
      <dgm:prSet/>
      <dgm:spPr/>
      <dgm:t>
        <a:bodyPr/>
        <a:lstStyle/>
        <a:p>
          <a:r>
            <a:rPr lang="fr-BE"/>
            <a:t>B. Europese oplossingen:</a:t>
          </a:r>
          <a:endParaRPr lang="en-US"/>
        </a:p>
      </dgm:t>
    </dgm:pt>
    <dgm:pt modelId="{58A88B6A-23FD-48DF-A7B1-27EAD86B2079}" type="parTrans" cxnId="{239F13E8-7D03-4D38-B00B-421596CE48D8}">
      <dgm:prSet/>
      <dgm:spPr/>
      <dgm:t>
        <a:bodyPr/>
        <a:lstStyle/>
        <a:p>
          <a:endParaRPr lang="en-US"/>
        </a:p>
      </dgm:t>
    </dgm:pt>
    <dgm:pt modelId="{D24BE4B7-2218-4ABB-8C5E-D658E8E62BF4}" type="sibTrans" cxnId="{239F13E8-7D03-4D38-B00B-421596CE48D8}">
      <dgm:prSet/>
      <dgm:spPr/>
      <dgm:t>
        <a:bodyPr/>
        <a:lstStyle/>
        <a:p>
          <a:endParaRPr lang="en-US"/>
        </a:p>
      </dgm:t>
    </dgm:pt>
    <dgm:pt modelId="{06F9CAFC-B206-458E-9694-A9598AD77095}">
      <dgm:prSet/>
      <dgm:spPr/>
      <dgm:t>
        <a:bodyPr/>
        <a:lstStyle/>
        <a:p>
          <a:r>
            <a:rPr lang="fr-BE"/>
            <a:t>Bevoegdheid</a:t>
          </a:r>
          <a:endParaRPr lang="en-US"/>
        </a:p>
      </dgm:t>
    </dgm:pt>
    <dgm:pt modelId="{0FFCC50E-C8C2-47DA-8FC6-74E69FD45020}" type="parTrans" cxnId="{D518D2A0-7DC9-4E64-A3AD-96B57C239968}">
      <dgm:prSet/>
      <dgm:spPr/>
      <dgm:t>
        <a:bodyPr/>
        <a:lstStyle/>
        <a:p>
          <a:endParaRPr lang="en-US"/>
        </a:p>
      </dgm:t>
    </dgm:pt>
    <dgm:pt modelId="{F477804E-E392-4E50-9E93-A6FFB3A9E237}" type="sibTrans" cxnId="{D518D2A0-7DC9-4E64-A3AD-96B57C239968}">
      <dgm:prSet/>
      <dgm:spPr/>
      <dgm:t>
        <a:bodyPr/>
        <a:lstStyle/>
        <a:p>
          <a:endParaRPr lang="en-US"/>
        </a:p>
      </dgm:t>
    </dgm:pt>
    <dgm:pt modelId="{01759B50-BDAD-45DA-B25C-F5EC4A0A6451}">
      <dgm:prSet/>
      <dgm:spPr/>
      <dgm:t>
        <a:bodyPr/>
        <a:lstStyle/>
        <a:p>
          <a:r>
            <a:rPr lang="fr-BE"/>
            <a:t>Erkenning</a:t>
          </a:r>
          <a:endParaRPr lang="en-US"/>
        </a:p>
      </dgm:t>
    </dgm:pt>
    <dgm:pt modelId="{C021A0A5-0724-45ED-94D6-EA11C997326B}" type="parTrans" cxnId="{56E61621-E3CA-42DA-8B76-4DEBE9F185DB}">
      <dgm:prSet/>
      <dgm:spPr/>
      <dgm:t>
        <a:bodyPr/>
        <a:lstStyle/>
        <a:p>
          <a:endParaRPr lang="en-US"/>
        </a:p>
      </dgm:t>
    </dgm:pt>
    <dgm:pt modelId="{081FB3FD-0713-4B21-B687-E24D7719A72D}" type="sibTrans" cxnId="{56E61621-E3CA-42DA-8B76-4DEBE9F185DB}">
      <dgm:prSet/>
      <dgm:spPr/>
      <dgm:t>
        <a:bodyPr/>
        <a:lstStyle/>
        <a:p>
          <a:endParaRPr lang="en-US"/>
        </a:p>
      </dgm:t>
    </dgm:pt>
    <dgm:pt modelId="{7DE4C7E1-54F1-4B79-AD85-A57936CE40F3}">
      <dgm:prSet/>
      <dgm:spPr/>
      <dgm:t>
        <a:bodyPr/>
        <a:lstStyle/>
        <a:p>
          <a:r>
            <a:rPr lang="fr-BE" dirty="0" err="1"/>
            <a:t>Toepasselijk</a:t>
          </a:r>
          <a:r>
            <a:rPr lang="fr-BE" dirty="0"/>
            <a:t> </a:t>
          </a:r>
          <a:r>
            <a:rPr lang="fr-BE" dirty="0" err="1"/>
            <a:t>recht</a:t>
          </a:r>
          <a:endParaRPr lang="en-US" dirty="0"/>
        </a:p>
      </dgm:t>
    </dgm:pt>
    <dgm:pt modelId="{63EDEB65-103F-40C4-8F0A-7CFCB28F2A8D}" type="parTrans" cxnId="{600EC899-4850-43EB-9371-5166CAE8F973}">
      <dgm:prSet/>
      <dgm:spPr/>
      <dgm:t>
        <a:bodyPr/>
        <a:lstStyle/>
        <a:p>
          <a:endParaRPr lang="en-US"/>
        </a:p>
      </dgm:t>
    </dgm:pt>
    <dgm:pt modelId="{DBD4ADF3-72F8-49B4-B5AB-45B9A6F93A84}" type="sibTrans" cxnId="{600EC899-4850-43EB-9371-5166CAE8F973}">
      <dgm:prSet/>
      <dgm:spPr/>
      <dgm:t>
        <a:bodyPr/>
        <a:lstStyle/>
        <a:p>
          <a:endParaRPr lang="en-US"/>
        </a:p>
      </dgm:t>
    </dgm:pt>
    <dgm:pt modelId="{52BD9967-F04C-46B3-9F85-25564174DCF3}">
      <dgm:prSet/>
      <dgm:spPr/>
      <dgm:t>
        <a:bodyPr/>
        <a:lstStyle/>
        <a:p>
          <a:r>
            <a:rPr lang="fr-BE"/>
            <a:t>Samenwerking en communicatie</a:t>
          </a:r>
          <a:endParaRPr lang="en-US"/>
        </a:p>
      </dgm:t>
    </dgm:pt>
    <dgm:pt modelId="{CB594177-BFD0-4386-A4EF-020BF1065DDB}" type="parTrans" cxnId="{26FD0F8D-BD79-4AF8-9ADA-52FD7E6AFC5B}">
      <dgm:prSet/>
      <dgm:spPr/>
      <dgm:t>
        <a:bodyPr/>
        <a:lstStyle/>
        <a:p>
          <a:endParaRPr lang="en-US"/>
        </a:p>
      </dgm:t>
    </dgm:pt>
    <dgm:pt modelId="{EEA3AA54-8B99-4160-B75B-316D15A258D3}" type="sibTrans" cxnId="{26FD0F8D-BD79-4AF8-9ADA-52FD7E6AFC5B}">
      <dgm:prSet/>
      <dgm:spPr/>
      <dgm:t>
        <a:bodyPr/>
        <a:lstStyle/>
        <a:p>
          <a:endParaRPr lang="en-US"/>
        </a:p>
      </dgm:t>
    </dgm:pt>
    <dgm:pt modelId="{FB7B79FC-FEEC-4E02-8633-6E92E6EAB40B}">
      <dgm:prSet/>
      <dgm:spPr/>
      <dgm:t>
        <a:bodyPr/>
        <a:lstStyle/>
        <a:p>
          <a:r>
            <a:rPr lang="fr-BE" dirty="0" err="1"/>
            <a:t>Groepen</a:t>
          </a:r>
          <a:endParaRPr lang="en-US" dirty="0"/>
        </a:p>
      </dgm:t>
    </dgm:pt>
    <dgm:pt modelId="{D735CCA7-A1A0-4EA9-87E6-4D9F9BD1445D}" type="parTrans" cxnId="{65480384-39F0-4C2C-9AED-493D3AB90D21}">
      <dgm:prSet/>
      <dgm:spPr/>
      <dgm:t>
        <a:bodyPr/>
        <a:lstStyle/>
        <a:p>
          <a:endParaRPr lang="en-US"/>
        </a:p>
      </dgm:t>
    </dgm:pt>
    <dgm:pt modelId="{48348077-6390-4B24-8DEA-5AEAA97F64E4}" type="sibTrans" cxnId="{65480384-39F0-4C2C-9AED-493D3AB90D21}">
      <dgm:prSet/>
      <dgm:spPr/>
      <dgm:t>
        <a:bodyPr/>
        <a:lstStyle/>
        <a:p>
          <a:endParaRPr lang="en-US"/>
        </a:p>
      </dgm:t>
    </dgm:pt>
    <dgm:pt modelId="{094251F5-FC8C-4E15-85BF-07C42164213A}">
      <dgm:prSet/>
      <dgm:spPr/>
      <dgm:t>
        <a:bodyPr/>
        <a:lstStyle/>
        <a:p>
          <a:r>
            <a:rPr lang="fr-BE"/>
            <a:t>C. Oplossingen wereldwijd</a:t>
          </a:r>
          <a:endParaRPr lang="en-US"/>
        </a:p>
      </dgm:t>
    </dgm:pt>
    <dgm:pt modelId="{19140C4B-2F89-4094-85A5-9C6422350D3E}" type="parTrans" cxnId="{4709A555-25AA-4595-B8C1-322C2285B128}">
      <dgm:prSet/>
      <dgm:spPr/>
      <dgm:t>
        <a:bodyPr/>
        <a:lstStyle/>
        <a:p>
          <a:endParaRPr lang="en-US"/>
        </a:p>
      </dgm:t>
    </dgm:pt>
    <dgm:pt modelId="{0C3CA273-3898-4DB6-95E2-498B3D81F5CD}" type="sibTrans" cxnId="{4709A555-25AA-4595-B8C1-322C2285B128}">
      <dgm:prSet/>
      <dgm:spPr/>
      <dgm:t>
        <a:bodyPr/>
        <a:lstStyle/>
        <a:p>
          <a:endParaRPr lang="en-US"/>
        </a:p>
      </dgm:t>
    </dgm:pt>
    <dgm:pt modelId="{BF55C06B-E6A4-43D2-9D44-A476444E04FA}">
      <dgm:prSet/>
      <dgm:spPr/>
      <dgm:t>
        <a:bodyPr/>
        <a:lstStyle/>
        <a:p>
          <a:r>
            <a:rPr lang="fr-BE"/>
            <a:t>Bevoegdheid Belgische rechtbanken</a:t>
          </a:r>
          <a:endParaRPr lang="en-US"/>
        </a:p>
      </dgm:t>
    </dgm:pt>
    <dgm:pt modelId="{54C5DD31-7187-4AD9-9DB7-1485BA9CEBDF}" type="parTrans" cxnId="{30F9DE67-9CF4-480B-B6E7-4FE097E070D4}">
      <dgm:prSet/>
      <dgm:spPr/>
      <dgm:t>
        <a:bodyPr/>
        <a:lstStyle/>
        <a:p>
          <a:endParaRPr lang="en-US"/>
        </a:p>
      </dgm:t>
    </dgm:pt>
    <dgm:pt modelId="{3D657AC5-48E2-4719-BFCA-487C3BC1F202}" type="sibTrans" cxnId="{30F9DE67-9CF4-480B-B6E7-4FE097E070D4}">
      <dgm:prSet/>
      <dgm:spPr/>
      <dgm:t>
        <a:bodyPr/>
        <a:lstStyle/>
        <a:p>
          <a:endParaRPr lang="en-US"/>
        </a:p>
      </dgm:t>
    </dgm:pt>
    <dgm:pt modelId="{BE0448F5-15F3-48C9-BAA9-6DFE1D328C1F}">
      <dgm:prSet/>
      <dgm:spPr/>
      <dgm:t>
        <a:bodyPr/>
        <a:lstStyle/>
        <a:p>
          <a:r>
            <a:rPr lang="fr-BE" dirty="0" err="1"/>
            <a:t>Toepasselijke</a:t>
          </a:r>
          <a:r>
            <a:rPr lang="fr-BE" dirty="0"/>
            <a:t> regels</a:t>
          </a:r>
          <a:endParaRPr lang="en-US" dirty="0"/>
        </a:p>
      </dgm:t>
    </dgm:pt>
    <dgm:pt modelId="{5B72F933-16A5-42BF-AB62-93EBD7E4BD88}" type="parTrans" cxnId="{D1AFC0F2-A8D2-4265-9F25-781BF27309CF}">
      <dgm:prSet/>
      <dgm:spPr/>
      <dgm:t>
        <a:bodyPr/>
        <a:lstStyle/>
        <a:p>
          <a:endParaRPr lang="en-US"/>
        </a:p>
      </dgm:t>
    </dgm:pt>
    <dgm:pt modelId="{C582A2C9-B112-4551-B022-E1D1595545AC}" type="sibTrans" cxnId="{D1AFC0F2-A8D2-4265-9F25-781BF27309CF}">
      <dgm:prSet/>
      <dgm:spPr/>
      <dgm:t>
        <a:bodyPr/>
        <a:lstStyle/>
        <a:p>
          <a:endParaRPr lang="en-US"/>
        </a:p>
      </dgm:t>
    </dgm:pt>
    <dgm:pt modelId="{75A6587C-7CCC-43BF-9A16-989F796466AD}">
      <dgm:prSet/>
      <dgm:spPr/>
      <dgm:t>
        <a:bodyPr/>
        <a:lstStyle/>
        <a:p>
          <a:r>
            <a:rPr lang="en-US" dirty="0" err="1"/>
            <a:t>Samenwerking</a:t>
          </a:r>
          <a:r>
            <a:rPr lang="en-US" dirty="0"/>
            <a:t>, </a:t>
          </a:r>
          <a:r>
            <a:rPr lang="en-US" dirty="0" err="1"/>
            <a:t>communicatie</a:t>
          </a:r>
          <a:r>
            <a:rPr lang="en-US" dirty="0"/>
            <a:t> en </a:t>
          </a:r>
          <a:r>
            <a:rPr lang="en-US" dirty="0" err="1"/>
            <a:t>groepen</a:t>
          </a:r>
          <a:endParaRPr lang="en-US" dirty="0"/>
        </a:p>
      </dgm:t>
    </dgm:pt>
    <dgm:pt modelId="{D10A4FB4-DAFA-448F-BF5D-7755FE7CAF22}" type="parTrans" cxnId="{D5CBD05D-EDB7-4127-8C5F-02D38C4FD704}">
      <dgm:prSet/>
      <dgm:spPr/>
    </dgm:pt>
    <dgm:pt modelId="{39A0DF2B-EFD1-4B56-9440-CC6C6094C036}" type="sibTrans" cxnId="{D5CBD05D-EDB7-4127-8C5F-02D38C4FD704}">
      <dgm:prSet/>
      <dgm:spPr/>
    </dgm:pt>
    <dgm:pt modelId="{C35C1519-C641-484B-A42A-E7653106EA39}" type="pres">
      <dgm:prSet presAssocID="{450378D8-5796-4867-9D24-9FA95877AF33}" presName="linear" presStyleCnt="0">
        <dgm:presLayoutVars>
          <dgm:dir/>
          <dgm:animLvl val="lvl"/>
          <dgm:resizeHandles val="exact"/>
        </dgm:presLayoutVars>
      </dgm:prSet>
      <dgm:spPr/>
    </dgm:pt>
    <dgm:pt modelId="{A9E388ED-C8F0-4DD3-A30B-4EFB433BDB6B}" type="pres">
      <dgm:prSet presAssocID="{BD52B59A-A9CC-416D-B205-FB191022BB4F}" presName="parentLin" presStyleCnt="0"/>
      <dgm:spPr/>
    </dgm:pt>
    <dgm:pt modelId="{0054C908-DE1C-44AB-9122-48E78EA6028B}" type="pres">
      <dgm:prSet presAssocID="{BD52B59A-A9CC-416D-B205-FB191022BB4F}" presName="parentLeftMargin" presStyleLbl="node1" presStyleIdx="0" presStyleCnt="3"/>
      <dgm:spPr/>
    </dgm:pt>
    <dgm:pt modelId="{AA211402-C2A4-4B66-A649-2D1806EF3106}" type="pres">
      <dgm:prSet presAssocID="{BD52B59A-A9CC-416D-B205-FB191022BB4F}" presName="parentText" presStyleLbl="node1" presStyleIdx="0" presStyleCnt="3" custLinFactNeighborX="-16268" custLinFactNeighborY="-6235">
        <dgm:presLayoutVars>
          <dgm:chMax val="0"/>
          <dgm:bulletEnabled val="1"/>
        </dgm:presLayoutVars>
      </dgm:prSet>
      <dgm:spPr/>
    </dgm:pt>
    <dgm:pt modelId="{13DC5F6A-B40A-49B1-ADEC-9B34C4253EF4}" type="pres">
      <dgm:prSet presAssocID="{BD52B59A-A9CC-416D-B205-FB191022BB4F}" presName="negativeSpace" presStyleCnt="0"/>
      <dgm:spPr/>
    </dgm:pt>
    <dgm:pt modelId="{C6C4BCEA-4EC7-4B5F-9DFF-0BFE7D2D8661}" type="pres">
      <dgm:prSet presAssocID="{BD52B59A-A9CC-416D-B205-FB191022BB4F}" presName="childText" presStyleLbl="conFgAcc1" presStyleIdx="0" presStyleCnt="3">
        <dgm:presLayoutVars>
          <dgm:bulletEnabled val="1"/>
        </dgm:presLayoutVars>
      </dgm:prSet>
      <dgm:spPr/>
    </dgm:pt>
    <dgm:pt modelId="{1271706D-8527-49CE-AD21-0350FE28A16D}" type="pres">
      <dgm:prSet presAssocID="{0765767B-DDA8-4DC3-8CB4-6FD31D7A3388}" presName="spaceBetweenRectangles" presStyleCnt="0"/>
      <dgm:spPr/>
    </dgm:pt>
    <dgm:pt modelId="{2456FCE5-069D-403F-B887-0AFB65F4478E}" type="pres">
      <dgm:prSet presAssocID="{0A653E32-C735-4EE9-A619-D4B6D05DE4B6}" presName="parentLin" presStyleCnt="0"/>
      <dgm:spPr/>
    </dgm:pt>
    <dgm:pt modelId="{D2468808-A17F-4118-9C05-52A3FAC80FD0}" type="pres">
      <dgm:prSet presAssocID="{0A653E32-C735-4EE9-A619-D4B6D05DE4B6}" presName="parentLeftMargin" presStyleLbl="node1" presStyleIdx="0" presStyleCnt="3"/>
      <dgm:spPr/>
    </dgm:pt>
    <dgm:pt modelId="{854CDC82-EFC9-4DF6-9A58-7D71487D7861}" type="pres">
      <dgm:prSet presAssocID="{0A653E32-C735-4EE9-A619-D4B6D05DE4B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B988ACF-9227-44AF-A4DF-789EB640074D}" type="pres">
      <dgm:prSet presAssocID="{0A653E32-C735-4EE9-A619-D4B6D05DE4B6}" presName="negativeSpace" presStyleCnt="0"/>
      <dgm:spPr/>
    </dgm:pt>
    <dgm:pt modelId="{3ABD7E56-D2E1-42C8-9860-C1F1F7C60C10}" type="pres">
      <dgm:prSet presAssocID="{0A653E32-C735-4EE9-A619-D4B6D05DE4B6}" presName="childText" presStyleLbl="conFgAcc1" presStyleIdx="1" presStyleCnt="3">
        <dgm:presLayoutVars>
          <dgm:bulletEnabled val="1"/>
        </dgm:presLayoutVars>
      </dgm:prSet>
      <dgm:spPr/>
    </dgm:pt>
    <dgm:pt modelId="{F55E8B6F-F935-4C91-A358-B2242456AC36}" type="pres">
      <dgm:prSet presAssocID="{D24BE4B7-2218-4ABB-8C5E-D658E8E62BF4}" presName="spaceBetweenRectangles" presStyleCnt="0"/>
      <dgm:spPr/>
    </dgm:pt>
    <dgm:pt modelId="{335BF1DE-A08B-4845-947C-6F8BA7BDBE1E}" type="pres">
      <dgm:prSet presAssocID="{094251F5-FC8C-4E15-85BF-07C42164213A}" presName="parentLin" presStyleCnt="0"/>
      <dgm:spPr/>
    </dgm:pt>
    <dgm:pt modelId="{A672E38F-AF7F-468D-8083-9E74BB8A054C}" type="pres">
      <dgm:prSet presAssocID="{094251F5-FC8C-4E15-85BF-07C42164213A}" presName="parentLeftMargin" presStyleLbl="node1" presStyleIdx="1" presStyleCnt="3"/>
      <dgm:spPr/>
    </dgm:pt>
    <dgm:pt modelId="{90227C0C-07C3-4AF8-B389-818913DE7D86}" type="pres">
      <dgm:prSet presAssocID="{094251F5-FC8C-4E15-85BF-07C42164213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D0B65B1-FD18-4FE6-99E9-6B1FA2C8699D}" type="pres">
      <dgm:prSet presAssocID="{094251F5-FC8C-4E15-85BF-07C42164213A}" presName="negativeSpace" presStyleCnt="0"/>
      <dgm:spPr/>
    </dgm:pt>
    <dgm:pt modelId="{16A509CE-3041-41BE-8DF4-568B4F7D0CDD}" type="pres">
      <dgm:prSet presAssocID="{094251F5-FC8C-4E15-85BF-07C42164213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81D1507-A245-4A0D-A967-EC03B4528960}" type="presOf" srcId="{094251F5-FC8C-4E15-85BF-07C42164213A}" destId="{90227C0C-07C3-4AF8-B389-818913DE7D86}" srcOrd="1" destOrd="0" presId="urn:microsoft.com/office/officeart/2005/8/layout/list1"/>
    <dgm:cxn modelId="{5DEB810B-C61C-420E-A7F3-24A784C67CEC}" srcId="{450378D8-5796-4867-9D24-9FA95877AF33}" destId="{BD52B59A-A9CC-416D-B205-FB191022BB4F}" srcOrd="0" destOrd="0" parTransId="{97F31625-6D22-40F5-B29B-8D2C6C48C773}" sibTransId="{0765767B-DDA8-4DC3-8CB4-6FD31D7A3388}"/>
    <dgm:cxn modelId="{5D08A10E-52C1-47DA-B287-5C6934922739}" type="presOf" srcId="{FB7B79FC-FEEC-4E02-8633-6E92E6EAB40B}" destId="{3ABD7E56-D2E1-42C8-9860-C1F1F7C60C10}" srcOrd="0" destOrd="4" presId="urn:microsoft.com/office/officeart/2005/8/layout/list1"/>
    <dgm:cxn modelId="{17BBAF13-CC74-4006-8884-2E130038DCF5}" type="presOf" srcId="{BF55C06B-E6A4-43D2-9D44-A476444E04FA}" destId="{16A509CE-3041-41BE-8DF4-568B4F7D0CDD}" srcOrd="0" destOrd="0" presId="urn:microsoft.com/office/officeart/2005/8/layout/list1"/>
    <dgm:cxn modelId="{56E61621-E3CA-42DA-8B76-4DEBE9F185DB}" srcId="{0A653E32-C735-4EE9-A619-D4B6D05DE4B6}" destId="{01759B50-BDAD-45DA-B25C-F5EC4A0A6451}" srcOrd="1" destOrd="0" parTransId="{C021A0A5-0724-45ED-94D6-EA11C997326B}" sibTransId="{081FB3FD-0713-4B21-B687-E24D7719A72D}"/>
    <dgm:cxn modelId="{DB366022-93BE-4475-8C1D-1FEC7F391FF6}" type="presOf" srcId="{BD52B59A-A9CC-416D-B205-FB191022BB4F}" destId="{AA211402-C2A4-4B66-A649-2D1806EF3106}" srcOrd="1" destOrd="0" presId="urn:microsoft.com/office/officeart/2005/8/layout/list1"/>
    <dgm:cxn modelId="{D5CBD05D-EDB7-4127-8C5F-02D38C4FD704}" srcId="{094251F5-FC8C-4E15-85BF-07C42164213A}" destId="{75A6587C-7CCC-43BF-9A16-989F796466AD}" srcOrd="2" destOrd="0" parTransId="{D10A4FB4-DAFA-448F-BF5D-7755FE7CAF22}" sibTransId="{39A0DF2B-EFD1-4B56-9440-CC6C6094C036}"/>
    <dgm:cxn modelId="{30F9DE67-9CF4-480B-B6E7-4FE097E070D4}" srcId="{094251F5-FC8C-4E15-85BF-07C42164213A}" destId="{BF55C06B-E6A4-43D2-9D44-A476444E04FA}" srcOrd="0" destOrd="0" parTransId="{54C5DD31-7187-4AD9-9DB7-1485BA9CEBDF}" sibTransId="{3D657AC5-48E2-4719-BFCA-487C3BC1F202}"/>
    <dgm:cxn modelId="{CF5D5F49-A4C4-4E30-89A3-7E670D04B255}" type="presOf" srcId="{BE0448F5-15F3-48C9-BAA9-6DFE1D328C1F}" destId="{16A509CE-3041-41BE-8DF4-568B4F7D0CDD}" srcOrd="0" destOrd="1" presId="urn:microsoft.com/office/officeart/2005/8/layout/list1"/>
    <dgm:cxn modelId="{6263C254-0D38-4B2D-8C0D-F95C92FB7B6D}" type="presOf" srcId="{75A6587C-7CCC-43BF-9A16-989F796466AD}" destId="{16A509CE-3041-41BE-8DF4-568B4F7D0CDD}" srcOrd="0" destOrd="2" presId="urn:microsoft.com/office/officeart/2005/8/layout/list1"/>
    <dgm:cxn modelId="{4709A555-25AA-4595-B8C1-322C2285B128}" srcId="{450378D8-5796-4867-9D24-9FA95877AF33}" destId="{094251F5-FC8C-4E15-85BF-07C42164213A}" srcOrd="2" destOrd="0" parTransId="{19140C4B-2F89-4094-85A5-9C6422350D3E}" sibTransId="{0C3CA273-3898-4DB6-95E2-498B3D81F5CD}"/>
    <dgm:cxn modelId="{19EF287A-68EC-48DE-928B-345CD2EA767E}" type="presOf" srcId="{BD52B59A-A9CC-416D-B205-FB191022BB4F}" destId="{0054C908-DE1C-44AB-9122-48E78EA6028B}" srcOrd="0" destOrd="0" presId="urn:microsoft.com/office/officeart/2005/8/layout/list1"/>
    <dgm:cxn modelId="{B40AFC7E-670E-4991-BC36-9E8DA04FAEB6}" type="presOf" srcId="{094251F5-FC8C-4E15-85BF-07C42164213A}" destId="{A672E38F-AF7F-468D-8083-9E74BB8A054C}" srcOrd="0" destOrd="0" presId="urn:microsoft.com/office/officeart/2005/8/layout/list1"/>
    <dgm:cxn modelId="{65480384-39F0-4C2C-9AED-493D3AB90D21}" srcId="{0A653E32-C735-4EE9-A619-D4B6D05DE4B6}" destId="{FB7B79FC-FEEC-4E02-8633-6E92E6EAB40B}" srcOrd="4" destOrd="0" parTransId="{D735CCA7-A1A0-4EA9-87E6-4D9F9BD1445D}" sibTransId="{48348077-6390-4B24-8DEA-5AEAA97F64E4}"/>
    <dgm:cxn modelId="{26FD0F8D-BD79-4AF8-9ADA-52FD7E6AFC5B}" srcId="{0A653E32-C735-4EE9-A619-D4B6D05DE4B6}" destId="{52BD9967-F04C-46B3-9F85-25564174DCF3}" srcOrd="3" destOrd="0" parTransId="{CB594177-BFD0-4386-A4EF-020BF1065DDB}" sibTransId="{EEA3AA54-8B99-4160-B75B-316D15A258D3}"/>
    <dgm:cxn modelId="{52CD618F-C477-43D0-A0A4-B12263BA5DBA}" type="presOf" srcId="{7DE4C7E1-54F1-4B79-AD85-A57936CE40F3}" destId="{3ABD7E56-D2E1-42C8-9860-C1F1F7C60C10}" srcOrd="0" destOrd="2" presId="urn:microsoft.com/office/officeart/2005/8/layout/list1"/>
    <dgm:cxn modelId="{600EC899-4850-43EB-9371-5166CAE8F973}" srcId="{0A653E32-C735-4EE9-A619-D4B6D05DE4B6}" destId="{7DE4C7E1-54F1-4B79-AD85-A57936CE40F3}" srcOrd="2" destOrd="0" parTransId="{63EDEB65-103F-40C4-8F0A-7CFCB28F2A8D}" sibTransId="{DBD4ADF3-72F8-49B4-B5AB-45B9A6F93A84}"/>
    <dgm:cxn modelId="{D518D2A0-7DC9-4E64-A3AD-96B57C239968}" srcId="{0A653E32-C735-4EE9-A619-D4B6D05DE4B6}" destId="{06F9CAFC-B206-458E-9694-A9598AD77095}" srcOrd="0" destOrd="0" parTransId="{0FFCC50E-C8C2-47DA-8FC6-74E69FD45020}" sibTransId="{F477804E-E392-4E50-9E93-A6FFB3A9E237}"/>
    <dgm:cxn modelId="{A4C32DA1-E199-4EDF-AA9D-B498499BEFF8}" type="presOf" srcId="{450378D8-5796-4867-9D24-9FA95877AF33}" destId="{C35C1519-C641-484B-A42A-E7653106EA39}" srcOrd="0" destOrd="0" presId="urn:microsoft.com/office/officeart/2005/8/layout/list1"/>
    <dgm:cxn modelId="{9ACC3DBC-3779-4F53-9446-BCA7C55EF57E}" type="presOf" srcId="{01759B50-BDAD-45DA-B25C-F5EC4A0A6451}" destId="{3ABD7E56-D2E1-42C8-9860-C1F1F7C60C10}" srcOrd="0" destOrd="1" presId="urn:microsoft.com/office/officeart/2005/8/layout/list1"/>
    <dgm:cxn modelId="{56EED1C5-6C97-4B50-B490-8B5564635D7D}" type="presOf" srcId="{52BD9967-F04C-46B3-9F85-25564174DCF3}" destId="{3ABD7E56-D2E1-42C8-9860-C1F1F7C60C10}" srcOrd="0" destOrd="3" presId="urn:microsoft.com/office/officeart/2005/8/layout/list1"/>
    <dgm:cxn modelId="{1C4321D9-3770-4190-B7FA-838A267CDC02}" type="presOf" srcId="{06F9CAFC-B206-458E-9694-A9598AD77095}" destId="{3ABD7E56-D2E1-42C8-9860-C1F1F7C60C10}" srcOrd="0" destOrd="0" presId="urn:microsoft.com/office/officeart/2005/8/layout/list1"/>
    <dgm:cxn modelId="{7F1FF9DE-5197-4F07-8C9D-D78009F5AB17}" type="presOf" srcId="{0A653E32-C735-4EE9-A619-D4B6D05DE4B6}" destId="{854CDC82-EFC9-4DF6-9A58-7D71487D7861}" srcOrd="1" destOrd="0" presId="urn:microsoft.com/office/officeart/2005/8/layout/list1"/>
    <dgm:cxn modelId="{239F13E8-7D03-4D38-B00B-421596CE48D8}" srcId="{450378D8-5796-4867-9D24-9FA95877AF33}" destId="{0A653E32-C735-4EE9-A619-D4B6D05DE4B6}" srcOrd="1" destOrd="0" parTransId="{58A88B6A-23FD-48DF-A7B1-27EAD86B2079}" sibTransId="{D24BE4B7-2218-4ABB-8C5E-D658E8E62BF4}"/>
    <dgm:cxn modelId="{0FDFB6F0-AE65-4646-AF02-D39B96A09BD9}" type="presOf" srcId="{0A653E32-C735-4EE9-A619-D4B6D05DE4B6}" destId="{D2468808-A17F-4118-9C05-52A3FAC80FD0}" srcOrd="0" destOrd="0" presId="urn:microsoft.com/office/officeart/2005/8/layout/list1"/>
    <dgm:cxn modelId="{D1AFC0F2-A8D2-4265-9F25-781BF27309CF}" srcId="{094251F5-FC8C-4E15-85BF-07C42164213A}" destId="{BE0448F5-15F3-48C9-BAA9-6DFE1D328C1F}" srcOrd="1" destOrd="0" parTransId="{5B72F933-16A5-42BF-AB62-93EBD7E4BD88}" sibTransId="{C582A2C9-B112-4551-B022-E1D1595545AC}"/>
    <dgm:cxn modelId="{2BEA837D-EA92-4AD0-B007-2450D476B57B}" type="presParOf" srcId="{C35C1519-C641-484B-A42A-E7653106EA39}" destId="{A9E388ED-C8F0-4DD3-A30B-4EFB433BDB6B}" srcOrd="0" destOrd="0" presId="urn:microsoft.com/office/officeart/2005/8/layout/list1"/>
    <dgm:cxn modelId="{6709CFD2-3C2A-40B7-BC5C-D06EA2277675}" type="presParOf" srcId="{A9E388ED-C8F0-4DD3-A30B-4EFB433BDB6B}" destId="{0054C908-DE1C-44AB-9122-48E78EA6028B}" srcOrd="0" destOrd="0" presId="urn:microsoft.com/office/officeart/2005/8/layout/list1"/>
    <dgm:cxn modelId="{31357FE8-9D56-442D-A612-1C701ECCB285}" type="presParOf" srcId="{A9E388ED-C8F0-4DD3-A30B-4EFB433BDB6B}" destId="{AA211402-C2A4-4B66-A649-2D1806EF3106}" srcOrd="1" destOrd="0" presId="urn:microsoft.com/office/officeart/2005/8/layout/list1"/>
    <dgm:cxn modelId="{A480287F-3CE1-4F37-B442-E99AE37717E1}" type="presParOf" srcId="{C35C1519-C641-484B-A42A-E7653106EA39}" destId="{13DC5F6A-B40A-49B1-ADEC-9B34C4253EF4}" srcOrd="1" destOrd="0" presId="urn:microsoft.com/office/officeart/2005/8/layout/list1"/>
    <dgm:cxn modelId="{1845EAD1-7C07-4D49-A361-D27059187BDA}" type="presParOf" srcId="{C35C1519-C641-484B-A42A-E7653106EA39}" destId="{C6C4BCEA-4EC7-4B5F-9DFF-0BFE7D2D8661}" srcOrd="2" destOrd="0" presId="urn:microsoft.com/office/officeart/2005/8/layout/list1"/>
    <dgm:cxn modelId="{9B8E248F-A6FB-487C-895B-961653776E6E}" type="presParOf" srcId="{C35C1519-C641-484B-A42A-E7653106EA39}" destId="{1271706D-8527-49CE-AD21-0350FE28A16D}" srcOrd="3" destOrd="0" presId="urn:microsoft.com/office/officeart/2005/8/layout/list1"/>
    <dgm:cxn modelId="{A8BD8D04-4084-41FC-A2EB-5EE3C1916C2F}" type="presParOf" srcId="{C35C1519-C641-484B-A42A-E7653106EA39}" destId="{2456FCE5-069D-403F-B887-0AFB65F4478E}" srcOrd="4" destOrd="0" presId="urn:microsoft.com/office/officeart/2005/8/layout/list1"/>
    <dgm:cxn modelId="{9A16BF98-4915-46BF-B7AF-BB5B337460A0}" type="presParOf" srcId="{2456FCE5-069D-403F-B887-0AFB65F4478E}" destId="{D2468808-A17F-4118-9C05-52A3FAC80FD0}" srcOrd="0" destOrd="0" presId="urn:microsoft.com/office/officeart/2005/8/layout/list1"/>
    <dgm:cxn modelId="{FA4CE8EE-FA2D-47CE-AB49-1F9F812E24E7}" type="presParOf" srcId="{2456FCE5-069D-403F-B887-0AFB65F4478E}" destId="{854CDC82-EFC9-4DF6-9A58-7D71487D7861}" srcOrd="1" destOrd="0" presId="urn:microsoft.com/office/officeart/2005/8/layout/list1"/>
    <dgm:cxn modelId="{F9CFF131-B59C-4B5A-B6F1-EB14D6A58885}" type="presParOf" srcId="{C35C1519-C641-484B-A42A-E7653106EA39}" destId="{7B988ACF-9227-44AF-A4DF-789EB640074D}" srcOrd="5" destOrd="0" presId="urn:microsoft.com/office/officeart/2005/8/layout/list1"/>
    <dgm:cxn modelId="{1FC8EDB0-4E1D-49BE-877F-BA83881B7458}" type="presParOf" srcId="{C35C1519-C641-484B-A42A-E7653106EA39}" destId="{3ABD7E56-D2E1-42C8-9860-C1F1F7C60C10}" srcOrd="6" destOrd="0" presId="urn:microsoft.com/office/officeart/2005/8/layout/list1"/>
    <dgm:cxn modelId="{C478C0F7-9641-4C19-8BA1-798B8CDEE8CE}" type="presParOf" srcId="{C35C1519-C641-484B-A42A-E7653106EA39}" destId="{F55E8B6F-F935-4C91-A358-B2242456AC36}" srcOrd="7" destOrd="0" presId="urn:microsoft.com/office/officeart/2005/8/layout/list1"/>
    <dgm:cxn modelId="{C3638840-4DBF-4A29-8F22-CB9C783ECB12}" type="presParOf" srcId="{C35C1519-C641-484B-A42A-E7653106EA39}" destId="{335BF1DE-A08B-4845-947C-6F8BA7BDBE1E}" srcOrd="8" destOrd="0" presId="urn:microsoft.com/office/officeart/2005/8/layout/list1"/>
    <dgm:cxn modelId="{30CB2583-823F-4AEE-9CA0-E37E9E9AD8A3}" type="presParOf" srcId="{335BF1DE-A08B-4845-947C-6F8BA7BDBE1E}" destId="{A672E38F-AF7F-468D-8083-9E74BB8A054C}" srcOrd="0" destOrd="0" presId="urn:microsoft.com/office/officeart/2005/8/layout/list1"/>
    <dgm:cxn modelId="{AC1B3A56-B9EF-4E6D-B297-8B2A187F3D7E}" type="presParOf" srcId="{335BF1DE-A08B-4845-947C-6F8BA7BDBE1E}" destId="{90227C0C-07C3-4AF8-B389-818913DE7D86}" srcOrd="1" destOrd="0" presId="urn:microsoft.com/office/officeart/2005/8/layout/list1"/>
    <dgm:cxn modelId="{E11BAD60-371D-4F8A-BD24-78831570EA6E}" type="presParOf" srcId="{C35C1519-C641-484B-A42A-E7653106EA39}" destId="{AD0B65B1-FD18-4FE6-99E9-6B1FA2C8699D}" srcOrd="9" destOrd="0" presId="urn:microsoft.com/office/officeart/2005/8/layout/list1"/>
    <dgm:cxn modelId="{E0690061-A6DB-4D16-89D2-1B573C748F5C}" type="presParOf" srcId="{C35C1519-C641-484B-A42A-E7653106EA39}" destId="{16A509CE-3041-41BE-8DF4-568B4F7D0CD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CEA608E-7644-4349-9EE9-98A923B6C261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DCD74742-E52A-4154-8D9D-EC7127CF7175}">
      <dgm:prSet/>
      <dgm:spPr/>
      <dgm:t>
        <a:bodyPr/>
        <a:lstStyle/>
        <a:p>
          <a:r>
            <a:rPr lang="fr-BE"/>
            <a:t>Basis: een beslissing die hoofprocedure opent heeft onmiddellijk rechtsgevolgen in heel EU</a:t>
          </a:r>
          <a:endParaRPr lang="en-US"/>
        </a:p>
      </dgm:t>
    </dgm:pt>
    <dgm:pt modelId="{DC7345E9-C6BB-497C-883E-E082E6BA9EA8}" type="parTrans" cxnId="{0B6F051B-83F9-41C4-8F7F-9CDC61C1FB2F}">
      <dgm:prSet/>
      <dgm:spPr/>
      <dgm:t>
        <a:bodyPr/>
        <a:lstStyle/>
        <a:p>
          <a:endParaRPr lang="en-US"/>
        </a:p>
      </dgm:t>
    </dgm:pt>
    <dgm:pt modelId="{C0D129EC-A5DC-4F7F-A4C4-735F9B58841D}" type="sibTrans" cxnId="{0B6F051B-83F9-41C4-8F7F-9CDC61C1FB2F}">
      <dgm:prSet/>
      <dgm:spPr/>
      <dgm:t>
        <a:bodyPr/>
        <a:lstStyle/>
        <a:p>
          <a:endParaRPr lang="en-US"/>
        </a:p>
      </dgm:t>
    </dgm:pt>
    <dgm:pt modelId="{918F0C44-EA20-4C4A-8216-55538726AA9B}">
      <dgm:prSet/>
      <dgm:spPr/>
      <dgm:t>
        <a:bodyPr/>
        <a:lstStyle/>
        <a:p>
          <a:r>
            <a:rPr lang="fr-BE"/>
            <a:t>Geen exequatur</a:t>
          </a:r>
          <a:endParaRPr lang="en-US"/>
        </a:p>
      </dgm:t>
    </dgm:pt>
    <dgm:pt modelId="{4259B97D-674D-4C9C-9BB8-2DF77F7FC929}" type="parTrans" cxnId="{7120F8AB-CC65-40DB-ABD5-47CBF730A184}">
      <dgm:prSet/>
      <dgm:spPr/>
      <dgm:t>
        <a:bodyPr/>
        <a:lstStyle/>
        <a:p>
          <a:endParaRPr lang="en-US"/>
        </a:p>
      </dgm:t>
    </dgm:pt>
    <dgm:pt modelId="{6CE092C5-14AB-43DF-BD1E-A05533768BBE}" type="sibTrans" cxnId="{7120F8AB-CC65-40DB-ABD5-47CBF730A184}">
      <dgm:prSet/>
      <dgm:spPr/>
      <dgm:t>
        <a:bodyPr/>
        <a:lstStyle/>
        <a:p>
          <a:endParaRPr lang="en-US"/>
        </a:p>
      </dgm:t>
    </dgm:pt>
    <dgm:pt modelId="{7DE4CA80-6598-4FDF-8AB0-6F817D75327C}">
      <dgm:prSet/>
      <dgm:spPr/>
      <dgm:t>
        <a:bodyPr/>
        <a:lstStyle/>
        <a:p>
          <a:r>
            <a:rPr lang="fr-BE"/>
            <a:t>Universele werking (op EU-vlak)</a:t>
          </a:r>
          <a:endParaRPr lang="en-US"/>
        </a:p>
      </dgm:t>
    </dgm:pt>
    <dgm:pt modelId="{7BFAAE3C-8451-40F4-96F0-69FC01B3C644}" type="parTrans" cxnId="{AFE5E601-DB6C-4ACC-A8B8-605549C58B95}">
      <dgm:prSet/>
      <dgm:spPr/>
      <dgm:t>
        <a:bodyPr/>
        <a:lstStyle/>
        <a:p>
          <a:endParaRPr lang="en-US"/>
        </a:p>
      </dgm:t>
    </dgm:pt>
    <dgm:pt modelId="{01D6C516-142F-4D32-BC92-9ABEC129AEBB}" type="sibTrans" cxnId="{AFE5E601-DB6C-4ACC-A8B8-605549C58B95}">
      <dgm:prSet/>
      <dgm:spPr/>
      <dgm:t>
        <a:bodyPr/>
        <a:lstStyle/>
        <a:p>
          <a:endParaRPr lang="en-US"/>
        </a:p>
      </dgm:t>
    </dgm:pt>
    <dgm:pt modelId="{E2D76D64-D2B4-4C7A-BF56-A506C7A9D081}">
      <dgm:prSet/>
      <dgm:spPr/>
      <dgm:t>
        <a:bodyPr/>
        <a:lstStyle/>
        <a:p>
          <a:r>
            <a:rPr lang="fr-BE"/>
            <a:t>Universele werking, zolang geen secundaire procedure geopend is</a:t>
          </a:r>
          <a:endParaRPr lang="en-US"/>
        </a:p>
      </dgm:t>
    </dgm:pt>
    <dgm:pt modelId="{F1CA4EBD-68A0-4E1A-B141-DB3230DFFA6E}" type="parTrans" cxnId="{BCF256A9-02A2-460D-A7F1-47820F2416E6}">
      <dgm:prSet/>
      <dgm:spPr/>
      <dgm:t>
        <a:bodyPr/>
        <a:lstStyle/>
        <a:p>
          <a:endParaRPr lang="en-US"/>
        </a:p>
      </dgm:t>
    </dgm:pt>
    <dgm:pt modelId="{8D323F59-46BF-47BD-AA0F-B4893F64C7BA}" type="sibTrans" cxnId="{BCF256A9-02A2-460D-A7F1-47820F2416E6}">
      <dgm:prSet/>
      <dgm:spPr/>
      <dgm:t>
        <a:bodyPr/>
        <a:lstStyle/>
        <a:p>
          <a:endParaRPr lang="en-US"/>
        </a:p>
      </dgm:t>
    </dgm:pt>
    <dgm:pt modelId="{D86661F4-A3F1-4D9B-9AC3-5593017B1CD2}">
      <dgm:prSet/>
      <dgm:spPr/>
      <dgm:t>
        <a:bodyPr/>
        <a:lstStyle/>
        <a:p>
          <a:r>
            <a:rPr lang="fr-BE"/>
            <a:t>De dreiging van de openbare orde (art.33 VO 2015/848)</a:t>
          </a:r>
          <a:endParaRPr lang="en-US"/>
        </a:p>
      </dgm:t>
    </dgm:pt>
    <dgm:pt modelId="{7C7744BB-3E55-49F6-AAB3-8A8E8CEB37E6}" type="parTrans" cxnId="{908943AC-6E4A-4468-A194-A5F755EAA85D}">
      <dgm:prSet/>
      <dgm:spPr/>
      <dgm:t>
        <a:bodyPr/>
        <a:lstStyle/>
        <a:p>
          <a:endParaRPr lang="en-US"/>
        </a:p>
      </dgm:t>
    </dgm:pt>
    <dgm:pt modelId="{E869F08F-FBE6-4752-B154-14893E4783B8}" type="sibTrans" cxnId="{908943AC-6E4A-4468-A194-A5F755EAA85D}">
      <dgm:prSet/>
      <dgm:spPr/>
      <dgm:t>
        <a:bodyPr/>
        <a:lstStyle/>
        <a:p>
          <a:endParaRPr lang="en-US"/>
        </a:p>
      </dgm:t>
    </dgm:pt>
    <dgm:pt modelId="{FF985AC8-1A3A-4575-9C41-64781977A568}" type="pres">
      <dgm:prSet presAssocID="{1CEA608E-7644-4349-9EE9-98A923B6C261}" presName="vert0" presStyleCnt="0">
        <dgm:presLayoutVars>
          <dgm:dir/>
          <dgm:animOne val="branch"/>
          <dgm:animLvl val="lvl"/>
        </dgm:presLayoutVars>
      </dgm:prSet>
      <dgm:spPr/>
    </dgm:pt>
    <dgm:pt modelId="{718B3C71-84F6-451B-98F0-BD2D0D52A20B}" type="pres">
      <dgm:prSet presAssocID="{DCD74742-E52A-4154-8D9D-EC7127CF7175}" presName="thickLine" presStyleLbl="alignNode1" presStyleIdx="0" presStyleCnt="5"/>
      <dgm:spPr/>
    </dgm:pt>
    <dgm:pt modelId="{EA427957-DD0B-49AD-B297-B43332646FFE}" type="pres">
      <dgm:prSet presAssocID="{DCD74742-E52A-4154-8D9D-EC7127CF7175}" presName="horz1" presStyleCnt="0"/>
      <dgm:spPr/>
    </dgm:pt>
    <dgm:pt modelId="{9E28202F-2821-4DBA-A368-055C23E5AA4F}" type="pres">
      <dgm:prSet presAssocID="{DCD74742-E52A-4154-8D9D-EC7127CF7175}" presName="tx1" presStyleLbl="revTx" presStyleIdx="0" presStyleCnt="5"/>
      <dgm:spPr/>
    </dgm:pt>
    <dgm:pt modelId="{D3BA4C91-9B03-46BA-A405-147458EDEFDA}" type="pres">
      <dgm:prSet presAssocID="{DCD74742-E52A-4154-8D9D-EC7127CF7175}" presName="vert1" presStyleCnt="0"/>
      <dgm:spPr/>
    </dgm:pt>
    <dgm:pt modelId="{F03F0E7D-EBB9-470D-A2A5-2C07F2D87CCA}" type="pres">
      <dgm:prSet presAssocID="{918F0C44-EA20-4C4A-8216-55538726AA9B}" presName="thickLine" presStyleLbl="alignNode1" presStyleIdx="1" presStyleCnt="5"/>
      <dgm:spPr/>
    </dgm:pt>
    <dgm:pt modelId="{441CB4AE-C539-4419-9B85-7495CA709B57}" type="pres">
      <dgm:prSet presAssocID="{918F0C44-EA20-4C4A-8216-55538726AA9B}" presName="horz1" presStyleCnt="0"/>
      <dgm:spPr/>
    </dgm:pt>
    <dgm:pt modelId="{0E0C7180-800C-40FC-A230-2027AFD6B1C2}" type="pres">
      <dgm:prSet presAssocID="{918F0C44-EA20-4C4A-8216-55538726AA9B}" presName="tx1" presStyleLbl="revTx" presStyleIdx="1" presStyleCnt="5"/>
      <dgm:spPr/>
    </dgm:pt>
    <dgm:pt modelId="{01906334-8A80-4586-8188-C7D8B2C5815D}" type="pres">
      <dgm:prSet presAssocID="{918F0C44-EA20-4C4A-8216-55538726AA9B}" presName="vert1" presStyleCnt="0"/>
      <dgm:spPr/>
    </dgm:pt>
    <dgm:pt modelId="{F80E6A63-8C9B-4C3D-BC34-0AB8CDBC45C0}" type="pres">
      <dgm:prSet presAssocID="{7DE4CA80-6598-4FDF-8AB0-6F817D75327C}" presName="thickLine" presStyleLbl="alignNode1" presStyleIdx="2" presStyleCnt="5"/>
      <dgm:spPr/>
    </dgm:pt>
    <dgm:pt modelId="{E962D3F0-9EBC-4E55-AB49-A68432E07B1F}" type="pres">
      <dgm:prSet presAssocID="{7DE4CA80-6598-4FDF-8AB0-6F817D75327C}" presName="horz1" presStyleCnt="0"/>
      <dgm:spPr/>
    </dgm:pt>
    <dgm:pt modelId="{E7943DC2-34D9-4CBC-A533-04B828D1315F}" type="pres">
      <dgm:prSet presAssocID="{7DE4CA80-6598-4FDF-8AB0-6F817D75327C}" presName="tx1" presStyleLbl="revTx" presStyleIdx="2" presStyleCnt="5"/>
      <dgm:spPr/>
    </dgm:pt>
    <dgm:pt modelId="{2F57407E-56DE-41C2-8775-F34DE1114291}" type="pres">
      <dgm:prSet presAssocID="{7DE4CA80-6598-4FDF-8AB0-6F817D75327C}" presName="vert1" presStyleCnt="0"/>
      <dgm:spPr/>
    </dgm:pt>
    <dgm:pt modelId="{0F2E29AF-7723-470C-8822-211C77A57853}" type="pres">
      <dgm:prSet presAssocID="{E2D76D64-D2B4-4C7A-BF56-A506C7A9D081}" presName="thickLine" presStyleLbl="alignNode1" presStyleIdx="3" presStyleCnt="5"/>
      <dgm:spPr/>
    </dgm:pt>
    <dgm:pt modelId="{E8217C55-C9DE-46DB-87BC-5CD905355F00}" type="pres">
      <dgm:prSet presAssocID="{E2D76D64-D2B4-4C7A-BF56-A506C7A9D081}" presName="horz1" presStyleCnt="0"/>
      <dgm:spPr/>
    </dgm:pt>
    <dgm:pt modelId="{B9A8F7F7-6137-45BD-B95C-27781ABBBFC0}" type="pres">
      <dgm:prSet presAssocID="{E2D76D64-D2B4-4C7A-BF56-A506C7A9D081}" presName="tx1" presStyleLbl="revTx" presStyleIdx="3" presStyleCnt="5"/>
      <dgm:spPr/>
    </dgm:pt>
    <dgm:pt modelId="{7C4D1AD7-363A-423F-8F72-573595274811}" type="pres">
      <dgm:prSet presAssocID="{E2D76D64-D2B4-4C7A-BF56-A506C7A9D081}" presName="vert1" presStyleCnt="0"/>
      <dgm:spPr/>
    </dgm:pt>
    <dgm:pt modelId="{9A70EA80-E892-4A24-A505-01C4A8CDA369}" type="pres">
      <dgm:prSet presAssocID="{D86661F4-A3F1-4D9B-9AC3-5593017B1CD2}" presName="thickLine" presStyleLbl="alignNode1" presStyleIdx="4" presStyleCnt="5"/>
      <dgm:spPr/>
    </dgm:pt>
    <dgm:pt modelId="{A3FAED4B-A538-4254-BEEB-87A9CADEDAA8}" type="pres">
      <dgm:prSet presAssocID="{D86661F4-A3F1-4D9B-9AC3-5593017B1CD2}" presName="horz1" presStyleCnt="0"/>
      <dgm:spPr/>
    </dgm:pt>
    <dgm:pt modelId="{9B7A9225-B080-463F-9A02-24BCC28024C4}" type="pres">
      <dgm:prSet presAssocID="{D86661F4-A3F1-4D9B-9AC3-5593017B1CD2}" presName="tx1" presStyleLbl="revTx" presStyleIdx="4" presStyleCnt="5"/>
      <dgm:spPr/>
    </dgm:pt>
    <dgm:pt modelId="{BD7458F7-23ED-4F00-A75D-A7DF83D47E0F}" type="pres">
      <dgm:prSet presAssocID="{D86661F4-A3F1-4D9B-9AC3-5593017B1CD2}" presName="vert1" presStyleCnt="0"/>
      <dgm:spPr/>
    </dgm:pt>
  </dgm:ptLst>
  <dgm:cxnLst>
    <dgm:cxn modelId="{AFE5E601-DB6C-4ACC-A8B8-605549C58B95}" srcId="{1CEA608E-7644-4349-9EE9-98A923B6C261}" destId="{7DE4CA80-6598-4FDF-8AB0-6F817D75327C}" srcOrd="2" destOrd="0" parTransId="{7BFAAE3C-8451-40F4-96F0-69FC01B3C644}" sibTransId="{01D6C516-142F-4D32-BC92-9ABEC129AEBB}"/>
    <dgm:cxn modelId="{A22C0D0C-4806-4CC6-89F1-0DCB5104987C}" type="presOf" srcId="{E2D76D64-D2B4-4C7A-BF56-A506C7A9D081}" destId="{B9A8F7F7-6137-45BD-B95C-27781ABBBFC0}" srcOrd="0" destOrd="0" presId="urn:microsoft.com/office/officeart/2008/layout/LinedList"/>
    <dgm:cxn modelId="{0B6F051B-83F9-41C4-8F7F-9CDC61C1FB2F}" srcId="{1CEA608E-7644-4349-9EE9-98A923B6C261}" destId="{DCD74742-E52A-4154-8D9D-EC7127CF7175}" srcOrd="0" destOrd="0" parTransId="{DC7345E9-C6BB-497C-883E-E082E6BA9EA8}" sibTransId="{C0D129EC-A5DC-4F7F-A4C4-735F9B58841D}"/>
    <dgm:cxn modelId="{28A18B3D-31E5-4138-A9AF-6D32F634496C}" type="presOf" srcId="{7DE4CA80-6598-4FDF-8AB0-6F817D75327C}" destId="{E7943DC2-34D9-4CBC-A533-04B828D1315F}" srcOrd="0" destOrd="0" presId="urn:microsoft.com/office/officeart/2008/layout/LinedList"/>
    <dgm:cxn modelId="{5F07926E-FDE6-4D8C-8082-3AC8900018AB}" type="presOf" srcId="{D86661F4-A3F1-4D9B-9AC3-5593017B1CD2}" destId="{9B7A9225-B080-463F-9A02-24BCC28024C4}" srcOrd="0" destOrd="0" presId="urn:microsoft.com/office/officeart/2008/layout/LinedList"/>
    <dgm:cxn modelId="{5DB43E76-27E2-4FB0-B7AE-A5462199CE16}" type="presOf" srcId="{918F0C44-EA20-4C4A-8216-55538726AA9B}" destId="{0E0C7180-800C-40FC-A230-2027AFD6B1C2}" srcOrd="0" destOrd="0" presId="urn:microsoft.com/office/officeart/2008/layout/LinedList"/>
    <dgm:cxn modelId="{BCF256A9-02A2-460D-A7F1-47820F2416E6}" srcId="{1CEA608E-7644-4349-9EE9-98A923B6C261}" destId="{E2D76D64-D2B4-4C7A-BF56-A506C7A9D081}" srcOrd="3" destOrd="0" parTransId="{F1CA4EBD-68A0-4E1A-B141-DB3230DFFA6E}" sibTransId="{8D323F59-46BF-47BD-AA0F-B4893F64C7BA}"/>
    <dgm:cxn modelId="{7120F8AB-CC65-40DB-ABD5-47CBF730A184}" srcId="{1CEA608E-7644-4349-9EE9-98A923B6C261}" destId="{918F0C44-EA20-4C4A-8216-55538726AA9B}" srcOrd="1" destOrd="0" parTransId="{4259B97D-674D-4C9C-9BB8-2DF77F7FC929}" sibTransId="{6CE092C5-14AB-43DF-BD1E-A05533768BBE}"/>
    <dgm:cxn modelId="{908943AC-6E4A-4468-A194-A5F755EAA85D}" srcId="{1CEA608E-7644-4349-9EE9-98A923B6C261}" destId="{D86661F4-A3F1-4D9B-9AC3-5593017B1CD2}" srcOrd="4" destOrd="0" parTransId="{7C7744BB-3E55-49F6-AAB3-8A8E8CEB37E6}" sibTransId="{E869F08F-FBE6-4752-B154-14893E4783B8}"/>
    <dgm:cxn modelId="{6F634CCB-F5B2-4AFC-A594-89796E7D1F3F}" type="presOf" srcId="{DCD74742-E52A-4154-8D9D-EC7127CF7175}" destId="{9E28202F-2821-4DBA-A368-055C23E5AA4F}" srcOrd="0" destOrd="0" presId="urn:microsoft.com/office/officeart/2008/layout/LinedList"/>
    <dgm:cxn modelId="{6AF08EEF-95DE-42EE-82DE-46D2C16F55A3}" type="presOf" srcId="{1CEA608E-7644-4349-9EE9-98A923B6C261}" destId="{FF985AC8-1A3A-4575-9C41-64781977A568}" srcOrd="0" destOrd="0" presId="urn:microsoft.com/office/officeart/2008/layout/LinedList"/>
    <dgm:cxn modelId="{F0C13C9C-AC69-43D0-A433-84CE89AA58DF}" type="presParOf" srcId="{FF985AC8-1A3A-4575-9C41-64781977A568}" destId="{718B3C71-84F6-451B-98F0-BD2D0D52A20B}" srcOrd="0" destOrd="0" presId="urn:microsoft.com/office/officeart/2008/layout/LinedList"/>
    <dgm:cxn modelId="{2F186C4C-6CE6-482C-AF19-32D76624B579}" type="presParOf" srcId="{FF985AC8-1A3A-4575-9C41-64781977A568}" destId="{EA427957-DD0B-49AD-B297-B43332646FFE}" srcOrd="1" destOrd="0" presId="urn:microsoft.com/office/officeart/2008/layout/LinedList"/>
    <dgm:cxn modelId="{B3F8E358-07DC-48F7-9658-56934ABBE1C8}" type="presParOf" srcId="{EA427957-DD0B-49AD-B297-B43332646FFE}" destId="{9E28202F-2821-4DBA-A368-055C23E5AA4F}" srcOrd="0" destOrd="0" presId="urn:microsoft.com/office/officeart/2008/layout/LinedList"/>
    <dgm:cxn modelId="{7B277386-0977-45B9-9EA4-20B417A83CBB}" type="presParOf" srcId="{EA427957-DD0B-49AD-B297-B43332646FFE}" destId="{D3BA4C91-9B03-46BA-A405-147458EDEFDA}" srcOrd="1" destOrd="0" presId="urn:microsoft.com/office/officeart/2008/layout/LinedList"/>
    <dgm:cxn modelId="{961C2E03-9282-45CD-9A6B-504078D56C59}" type="presParOf" srcId="{FF985AC8-1A3A-4575-9C41-64781977A568}" destId="{F03F0E7D-EBB9-470D-A2A5-2C07F2D87CCA}" srcOrd="2" destOrd="0" presId="urn:microsoft.com/office/officeart/2008/layout/LinedList"/>
    <dgm:cxn modelId="{79AA6670-B3B2-42E5-8F92-FD580EFF559E}" type="presParOf" srcId="{FF985AC8-1A3A-4575-9C41-64781977A568}" destId="{441CB4AE-C539-4419-9B85-7495CA709B57}" srcOrd="3" destOrd="0" presId="urn:microsoft.com/office/officeart/2008/layout/LinedList"/>
    <dgm:cxn modelId="{A696D83E-D4B6-4E12-B9C9-A92A4B747837}" type="presParOf" srcId="{441CB4AE-C539-4419-9B85-7495CA709B57}" destId="{0E0C7180-800C-40FC-A230-2027AFD6B1C2}" srcOrd="0" destOrd="0" presId="urn:microsoft.com/office/officeart/2008/layout/LinedList"/>
    <dgm:cxn modelId="{EC76F976-8F0F-4E00-B2DA-FCB9089F62D0}" type="presParOf" srcId="{441CB4AE-C539-4419-9B85-7495CA709B57}" destId="{01906334-8A80-4586-8188-C7D8B2C5815D}" srcOrd="1" destOrd="0" presId="urn:microsoft.com/office/officeart/2008/layout/LinedList"/>
    <dgm:cxn modelId="{4AE5EA15-5EC2-4E13-A011-A54D20F55C0F}" type="presParOf" srcId="{FF985AC8-1A3A-4575-9C41-64781977A568}" destId="{F80E6A63-8C9B-4C3D-BC34-0AB8CDBC45C0}" srcOrd="4" destOrd="0" presId="urn:microsoft.com/office/officeart/2008/layout/LinedList"/>
    <dgm:cxn modelId="{00D8204C-A2BD-424B-BE97-C07D0334BE8F}" type="presParOf" srcId="{FF985AC8-1A3A-4575-9C41-64781977A568}" destId="{E962D3F0-9EBC-4E55-AB49-A68432E07B1F}" srcOrd="5" destOrd="0" presId="urn:microsoft.com/office/officeart/2008/layout/LinedList"/>
    <dgm:cxn modelId="{65CBCA00-5119-4B12-B5DE-684817E03103}" type="presParOf" srcId="{E962D3F0-9EBC-4E55-AB49-A68432E07B1F}" destId="{E7943DC2-34D9-4CBC-A533-04B828D1315F}" srcOrd="0" destOrd="0" presId="urn:microsoft.com/office/officeart/2008/layout/LinedList"/>
    <dgm:cxn modelId="{D16ABC24-FD9F-4AAD-A323-979F43B08622}" type="presParOf" srcId="{E962D3F0-9EBC-4E55-AB49-A68432E07B1F}" destId="{2F57407E-56DE-41C2-8775-F34DE1114291}" srcOrd="1" destOrd="0" presId="urn:microsoft.com/office/officeart/2008/layout/LinedList"/>
    <dgm:cxn modelId="{9ED661FD-3A46-4912-8245-2899DAF56444}" type="presParOf" srcId="{FF985AC8-1A3A-4575-9C41-64781977A568}" destId="{0F2E29AF-7723-470C-8822-211C77A57853}" srcOrd="6" destOrd="0" presId="urn:microsoft.com/office/officeart/2008/layout/LinedList"/>
    <dgm:cxn modelId="{F763C211-93BC-474F-8B3C-EE447A4FF6D7}" type="presParOf" srcId="{FF985AC8-1A3A-4575-9C41-64781977A568}" destId="{E8217C55-C9DE-46DB-87BC-5CD905355F00}" srcOrd="7" destOrd="0" presId="urn:microsoft.com/office/officeart/2008/layout/LinedList"/>
    <dgm:cxn modelId="{22B73551-E495-48C5-BF40-CD83DA62F4CA}" type="presParOf" srcId="{E8217C55-C9DE-46DB-87BC-5CD905355F00}" destId="{B9A8F7F7-6137-45BD-B95C-27781ABBBFC0}" srcOrd="0" destOrd="0" presId="urn:microsoft.com/office/officeart/2008/layout/LinedList"/>
    <dgm:cxn modelId="{70DCB9BC-F9E7-45C9-946E-95CF3A76127F}" type="presParOf" srcId="{E8217C55-C9DE-46DB-87BC-5CD905355F00}" destId="{7C4D1AD7-363A-423F-8F72-573595274811}" srcOrd="1" destOrd="0" presId="urn:microsoft.com/office/officeart/2008/layout/LinedList"/>
    <dgm:cxn modelId="{86F5012C-0B77-4602-BEE1-87C40085DBBF}" type="presParOf" srcId="{FF985AC8-1A3A-4575-9C41-64781977A568}" destId="{9A70EA80-E892-4A24-A505-01C4A8CDA369}" srcOrd="8" destOrd="0" presId="urn:microsoft.com/office/officeart/2008/layout/LinedList"/>
    <dgm:cxn modelId="{D232CFA8-FA51-4158-8FEE-027816A432A9}" type="presParOf" srcId="{FF985AC8-1A3A-4575-9C41-64781977A568}" destId="{A3FAED4B-A538-4254-BEEB-87A9CADEDAA8}" srcOrd="9" destOrd="0" presId="urn:microsoft.com/office/officeart/2008/layout/LinedList"/>
    <dgm:cxn modelId="{49214FA0-579D-4A8E-AC66-C30735831537}" type="presParOf" srcId="{A3FAED4B-A538-4254-BEEB-87A9CADEDAA8}" destId="{9B7A9225-B080-463F-9A02-24BCC28024C4}" srcOrd="0" destOrd="0" presId="urn:microsoft.com/office/officeart/2008/layout/LinedList"/>
    <dgm:cxn modelId="{94D15DF7-8A93-42F1-97F9-89CD22AC33B3}" type="presParOf" srcId="{A3FAED4B-A538-4254-BEEB-87A9CADEDAA8}" destId="{BD7458F7-23ED-4F00-A75D-A7DF83D47E0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96F4BF-A855-40BE-887A-03E2EABB9AA7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F782E9A-EC20-4A0B-94E0-1CF682F97302}">
      <dgm:prSet/>
      <dgm:spPr/>
      <dgm:t>
        <a:bodyPr/>
        <a:lstStyle/>
        <a:p>
          <a:r>
            <a:rPr lang="fr-BE"/>
            <a:t>Bevoegdheden insolventiefunctionaris: alle bevoegdheden verleend door recht hoofdprocedure</a:t>
          </a:r>
          <a:endParaRPr lang="en-US"/>
        </a:p>
      </dgm:t>
    </dgm:pt>
    <dgm:pt modelId="{D22F442C-D93D-4170-8513-301A55456A11}" type="parTrans" cxnId="{F71F3187-9766-464E-ACB4-011FAAECD81F}">
      <dgm:prSet/>
      <dgm:spPr/>
      <dgm:t>
        <a:bodyPr/>
        <a:lstStyle/>
        <a:p>
          <a:endParaRPr lang="en-US"/>
        </a:p>
      </dgm:t>
    </dgm:pt>
    <dgm:pt modelId="{B2471BBE-DBE5-4E09-A1E7-58C110421F57}" type="sibTrans" cxnId="{F71F3187-9766-464E-ACB4-011FAAECD81F}">
      <dgm:prSet/>
      <dgm:spPr/>
      <dgm:t>
        <a:bodyPr/>
        <a:lstStyle/>
        <a:p>
          <a:endParaRPr lang="en-US"/>
        </a:p>
      </dgm:t>
    </dgm:pt>
    <dgm:pt modelId="{8E7AB9A4-A6FB-4F8B-A60D-0FAAB03C41EE}">
      <dgm:prSet/>
      <dgm:spPr/>
      <dgm:t>
        <a:bodyPr/>
        <a:lstStyle/>
        <a:p>
          <a:r>
            <a:rPr lang="fr-BE"/>
            <a:t>Eerbiediging lokale vormen</a:t>
          </a:r>
          <a:endParaRPr lang="en-US"/>
        </a:p>
      </dgm:t>
    </dgm:pt>
    <dgm:pt modelId="{BEAC24EF-AB88-4D18-BE22-9734893E9F83}" type="parTrans" cxnId="{710554EC-97C4-4EAF-AED3-BC2BA5219252}">
      <dgm:prSet/>
      <dgm:spPr/>
      <dgm:t>
        <a:bodyPr/>
        <a:lstStyle/>
        <a:p>
          <a:endParaRPr lang="en-US"/>
        </a:p>
      </dgm:t>
    </dgm:pt>
    <dgm:pt modelId="{2EEFC111-5058-494C-ACC2-709FA63AD676}" type="sibTrans" cxnId="{710554EC-97C4-4EAF-AED3-BC2BA5219252}">
      <dgm:prSet/>
      <dgm:spPr/>
      <dgm:t>
        <a:bodyPr/>
        <a:lstStyle/>
        <a:p>
          <a:endParaRPr lang="en-US"/>
        </a:p>
      </dgm:t>
    </dgm:pt>
    <dgm:pt modelId="{A90FF08E-F262-43D3-9D75-89EFED762BC2}">
      <dgm:prSet/>
      <dgm:spPr/>
      <dgm:t>
        <a:bodyPr/>
        <a:lstStyle/>
        <a:p>
          <a:r>
            <a:rPr lang="fr-BE" dirty="0" err="1"/>
            <a:t>Geen</a:t>
          </a:r>
          <a:r>
            <a:rPr lang="fr-BE" dirty="0"/>
            <a:t> </a:t>
          </a:r>
          <a:r>
            <a:rPr lang="fr-BE" dirty="0" err="1"/>
            <a:t>dwangmaatregelen</a:t>
          </a:r>
          <a:r>
            <a:rPr lang="fr-BE" dirty="0"/>
            <a:t>- </a:t>
          </a:r>
          <a:r>
            <a:rPr lang="fr-BE" dirty="0" err="1"/>
            <a:t>tenzij</a:t>
          </a:r>
          <a:r>
            <a:rPr lang="fr-BE" dirty="0"/>
            <a:t> </a:t>
          </a:r>
          <a:r>
            <a:rPr lang="fr-BE" dirty="0" err="1"/>
            <a:t>instemming</a:t>
          </a:r>
          <a:r>
            <a:rPr lang="fr-BE" dirty="0"/>
            <a:t> </a:t>
          </a:r>
          <a:r>
            <a:rPr lang="fr-BE" dirty="0" err="1"/>
            <a:t>lokale</a:t>
          </a:r>
          <a:r>
            <a:rPr lang="fr-BE" dirty="0"/>
            <a:t> </a:t>
          </a:r>
          <a:r>
            <a:rPr lang="fr-BE" dirty="0" err="1"/>
            <a:t>rechter</a:t>
          </a:r>
          <a:r>
            <a:rPr lang="fr-BE" dirty="0"/>
            <a:t>- </a:t>
          </a:r>
          <a:endParaRPr lang="en-US" dirty="0"/>
        </a:p>
      </dgm:t>
    </dgm:pt>
    <dgm:pt modelId="{6F201489-0A17-4A04-A0EC-90E8925BC84F}" type="parTrans" cxnId="{6E3859D7-5A7B-48EA-B163-2863051B5EA8}">
      <dgm:prSet/>
      <dgm:spPr/>
      <dgm:t>
        <a:bodyPr/>
        <a:lstStyle/>
        <a:p>
          <a:endParaRPr lang="en-US"/>
        </a:p>
      </dgm:t>
    </dgm:pt>
    <dgm:pt modelId="{CB59080A-D5BF-45DA-B072-D8EFEC581A69}" type="sibTrans" cxnId="{6E3859D7-5A7B-48EA-B163-2863051B5EA8}">
      <dgm:prSet/>
      <dgm:spPr/>
      <dgm:t>
        <a:bodyPr/>
        <a:lstStyle/>
        <a:p>
          <a:endParaRPr lang="en-US"/>
        </a:p>
      </dgm:t>
    </dgm:pt>
    <dgm:pt modelId="{61567B18-681F-4E03-8E8A-6A94E5D6593D}">
      <dgm:prSet/>
      <dgm:spPr/>
      <dgm:t>
        <a:bodyPr/>
        <a:lstStyle/>
        <a:p>
          <a:r>
            <a:rPr lang="fr-BE"/>
            <a:t>Eerbiediging zakelijke rechten</a:t>
          </a:r>
          <a:endParaRPr lang="en-US"/>
        </a:p>
      </dgm:t>
    </dgm:pt>
    <dgm:pt modelId="{7F04A197-9CD8-4471-87E2-02E3043AF123}" type="parTrans" cxnId="{F7B93FE0-4446-4FCB-89E4-D76D484A10E6}">
      <dgm:prSet/>
      <dgm:spPr/>
      <dgm:t>
        <a:bodyPr/>
        <a:lstStyle/>
        <a:p>
          <a:endParaRPr lang="en-US"/>
        </a:p>
      </dgm:t>
    </dgm:pt>
    <dgm:pt modelId="{4A322FB7-356F-413C-9B6F-271D0F86843C}" type="sibTrans" cxnId="{F7B93FE0-4446-4FCB-89E4-D76D484A10E6}">
      <dgm:prSet/>
      <dgm:spPr/>
      <dgm:t>
        <a:bodyPr/>
        <a:lstStyle/>
        <a:p>
          <a:endParaRPr lang="en-US"/>
        </a:p>
      </dgm:t>
    </dgm:pt>
    <dgm:pt modelId="{829EB235-295B-475F-99D3-F208F0239830}">
      <dgm:prSet/>
      <dgm:spPr/>
      <dgm:t>
        <a:bodyPr/>
        <a:lstStyle/>
        <a:p>
          <a:r>
            <a:rPr lang="fr-BE"/>
            <a:t>Insolventiefunctionaris secundaire procedure: beperkte rechten</a:t>
          </a:r>
          <a:endParaRPr lang="en-US"/>
        </a:p>
      </dgm:t>
    </dgm:pt>
    <dgm:pt modelId="{7C38B9C1-ABBB-40C3-A9C0-CF7A8579EEA3}" type="parTrans" cxnId="{A3625B2E-3C25-4385-A830-AE39A999E294}">
      <dgm:prSet/>
      <dgm:spPr/>
      <dgm:t>
        <a:bodyPr/>
        <a:lstStyle/>
        <a:p>
          <a:endParaRPr lang="en-US"/>
        </a:p>
      </dgm:t>
    </dgm:pt>
    <dgm:pt modelId="{59DCF938-966B-4C93-88DF-A15068985E6D}" type="sibTrans" cxnId="{A3625B2E-3C25-4385-A830-AE39A999E294}">
      <dgm:prSet/>
      <dgm:spPr/>
      <dgm:t>
        <a:bodyPr/>
        <a:lstStyle/>
        <a:p>
          <a:endParaRPr lang="en-US"/>
        </a:p>
      </dgm:t>
    </dgm:pt>
    <dgm:pt modelId="{6DC54C9A-EE0B-4BFF-BE02-0297CBFC7F0B}" type="pres">
      <dgm:prSet presAssocID="{8E96F4BF-A855-40BE-887A-03E2EABB9AA7}" presName="vert0" presStyleCnt="0">
        <dgm:presLayoutVars>
          <dgm:dir/>
          <dgm:animOne val="branch"/>
          <dgm:animLvl val="lvl"/>
        </dgm:presLayoutVars>
      </dgm:prSet>
      <dgm:spPr/>
    </dgm:pt>
    <dgm:pt modelId="{8B0BF62C-1C42-439F-9842-6B49BC85F02F}" type="pres">
      <dgm:prSet presAssocID="{CF782E9A-EC20-4A0B-94E0-1CF682F97302}" presName="thickLine" presStyleLbl="alignNode1" presStyleIdx="0" presStyleCnt="5"/>
      <dgm:spPr/>
    </dgm:pt>
    <dgm:pt modelId="{3FA340A0-C218-42AC-8BC4-B437E4C6FEDB}" type="pres">
      <dgm:prSet presAssocID="{CF782E9A-EC20-4A0B-94E0-1CF682F97302}" presName="horz1" presStyleCnt="0"/>
      <dgm:spPr/>
    </dgm:pt>
    <dgm:pt modelId="{FE2810D4-7EB7-4BD9-B362-45FC1A1A0976}" type="pres">
      <dgm:prSet presAssocID="{CF782E9A-EC20-4A0B-94E0-1CF682F97302}" presName="tx1" presStyleLbl="revTx" presStyleIdx="0" presStyleCnt="5"/>
      <dgm:spPr/>
    </dgm:pt>
    <dgm:pt modelId="{F8335CB6-FBC6-4633-826C-9C5EB6A851E6}" type="pres">
      <dgm:prSet presAssocID="{CF782E9A-EC20-4A0B-94E0-1CF682F97302}" presName="vert1" presStyleCnt="0"/>
      <dgm:spPr/>
    </dgm:pt>
    <dgm:pt modelId="{A322A66C-7303-4C4C-B2FE-BB98B9C5665C}" type="pres">
      <dgm:prSet presAssocID="{8E7AB9A4-A6FB-4F8B-A60D-0FAAB03C41EE}" presName="thickLine" presStyleLbl="alignNode1" presStyleIdx="1" presStyleCnt="5"/>
      <dgm:spPr/>
    </dgm:pt>
    <dgm:pt modelId="{9B9273A2-4FEA-44FC-9F80-2075A1046D01}" type="pres">
      <dgm:prSet presAssocID="{8E7AB9A4-A6FB-4F8B-A60D-0FAAB03C41EE}" presName="horz1" presStyleCnt="0"/>
      <dgm:spPr/>
    </dgm:pt>
    <dgm:pt modelId="{6B83F0DB-E08C-4B00-BB7E-CEB7B6A945E0}" type="pres">
      <dgm:prSet presAssocID="{8E7AB9A4-A6FB-4F8B-A60D-0FAAB03C41EE}" presName="tx1" presStyleLbl="revTx" presStyleIdx="1" presStyleCnt="5"/>
      <dgm:spPr/>
    </dgm:pt>
    <dgm:pt modelId="{C8502937-3030-4E8E-8A8B-E57FAA3927A8}" type="pres">
      <dgm:prSet presAssocID="{8E7AB9A4-A6FB-4F8B-A60D-0FAAB03C41EE}" presName="vert1" presStyleCnt="0"/>
      <dgm:spPr/>
    </dgm:pt>
    <dgm:pt modelId="{94BAABF6-1D48-4252-81A0-641896CD41B4}" type="pres">
      <dgm:prSet presAssocID="{A90FF08E-F262-43D3-9D75-89EFED762BC2}" presName="thickLine" presStyleLbl="alignNode1" presStyleIdx="2" presStyleCnt="5"/>
      <dgm:spPr/>
    </dgm:pt>
    <dgm:pt modelId="{7B060161-4F00-4EB8-919B-E072F16B4B07}" type="pres">
      <dgm:prSet presAssocID="{A90FF08E-F262-43D3-9D75-89EFED762BC2}" presName="horz1" presStyleCnt="0"/>
      <dgm:spPr/>
    </dgm:pt>
    <dgm:pt modelId="{EBCE07E1-E1B2-4F8A-815B-4A1FE6D07322}" type="pres">
      <dgm:prSet presAssocID="{A90FF08E-F262-43D3-9D75-89EFED762BC2}" presName="tx1" presStyleLbl="revTx" presStyleIdx="2" presStyleCnt="5"/>
      <dgm:spPr/>
    </dgm:pt>
    <dgm:pt modelId="{C925A520-25D3-4A0C-8D5E-BFF1D1C060B6}" type="pres">
      <dgm:prSet presAssocID="{A90FF08E-F262-43D3-9D75-89EFED762BC2}" presName="vert1" presStyleCnt="0"/>
      <dgm:spPr/>
    </dgm:pt>
    <dgm:pt modelId="{49E16C30-86D5-40C5-BBD8-241877BE74CC}" type="pres">
      <dgm:prSet presAssocID="{61567B18-681F-4E03-8E8A-6A94E5D6593D}" presName="thickLine" presStyleLbl="alignNode1" presStyleIdx="3" presStyleCnt="5"/>
      <dgm:spPr/>
    </dgm:pt>
    <dgm:pt modelId="{6664DF28-17D7-4FFE-8840-2D4621EDAB4F}" type="pres">
      <dgm:prSet presAssocID="{61567B18-681F-4E03-8E8A-6A94E5D6593D}" presName="horz1" presStyleCnt="0"/>
      <dgm:spPr/>
    </dgm:pt>
    <dgm:pt modelId="{DFA35D19-135C-4A37-829D-532C2480A494}" type="pres">
      <dgm:prSet presAssocID="{61567B18-681F-4E03-8E8A-6A94E5D6593D}" presName="tx1" presStyleLbl="revTx" presStyleIdx="3" presStyleCnt="5"/>
      <dgm:spPr/>
    </dgm:pt>
    <dgm:pt modelId="{3F15CE15-69F9-4CE7-8579-8A29BFB6B57B}" type="pres">
      <dgm:prSet presAssocID="{61567B18-681F-4E03-8E8A-6A94E5D6593D}" presName="vert1" presStyleCnt="0"/>
      <dgm:spPr/>
    </dgm:pt>
    <dgm:pt modelId="{0B7ED99A-ECBD-4EA3-AEAD-1BBD5D672255}" type="pres">
      <dgm:prSet presAssocID="{829EB235-295B-475F-99D3-F208F0239830}" presName="thickLine" presStyleLbl="alignNode1" presStyleIdx="4" presStyleCnt="5"/>
      <dgm:spPr/>
    </dgm:pt>
    <dgm:pt modelId="{D25F929E-FC34-4878-B045-F2920840B36B}" type="pres">
      <dgm:prSet presAssocID="{829EB235-295B-475F-99D3-F208F0239830}" presName="horz1" presStyleCnt="0"/>
      <dgm:spPr/>
    </dgm:pt>
    <dgm:pt modelId="{DB520209-17EA-4F95-AA75-612194CAAF4A}" type="pres">
      <dgm:prSet presAssocID="{829EB235-295B-475F-99D3-F208F0239830}" presName="tx1" presStyleLbl="revTx" presStyleIdx="4" presStyleCnt="5"/>
      <dgm:spPr/>
    </dgm:pt>
    <dgm:pt modelId="{2A06E294-839A-4F4A-A3F7-43A2FB752639}" type="pres">
      <dgm:prSet presAssocID="{829EB235-295B-475F-99D3-F208F0239830}" presName="vert1" presStyleCnt="0"/>
      <dgm:spPr/>
    </dgm:pt>
  </dgm:ptLst>
  <dgm:cxnLst>
    <dgm:cxn modelId="{73857A16-8C7B-48B3-B454-94656F9009A2}" type="presOf" srcId="{8E7AB9A4-A6FB-4F8B-A60D-0FAAB03C41EE}" destId="{6B83F0DB-E08C-4B00-BB7E-CEB7B6A945E0}" srcOrd="0" destOrd="0" presId="urn:microsoft.com/office/officeart/2008/layout/LinedList"/>
    <dgm:cxn modelId="{A3625B2E-3C25-4385-A830-AE39A999E294}" srcId="{8E96F4BF-A855-40BE-887A-03E2EABB9AA7}" destId="{829EB235-295B-475F-99D3-F208F0239830}" srcOrd="4" destOrd="0" parTransId="{7C38B9C1-ABBB-40C3-A9C0-CF7A8579EEA3}" sibTransId="{59DCF938-966B-4C93-88DF-A15068985E6D}"/>
    <dgm:cxn modelId="{AFC06840-6F53-4F5D-ACFC-8160F33A08C8}" type="presOf" srcId="{8E96F4BF-A855-40BE-887A-03E2EABB9AA7}" destId="{6DC54C9A-EE0B-4BFF-BE02-0297CBFC7F0B}" srcOrd="0" destOrd="0" presId="urn:microsoft.com/office/officeart/2008/layout/LinedList"/>
    <dgm:cxn modelId="{596B196C-E1F8-4BF0-A1D7-23DFFC4D624F}" type="presOf" srcId="{A90FF08E-F262-43D3-9D75-89EFED762BC2}" destId="{EBCE07E1-E1B2-4F8A-815B-4A1FE6D07322}" srcOrd="0" destOrd="0" presId="urn:microsoft.com/office/officeart/2008/layout/LinedList"/>
    <dgm:cxn modelId="{65D8B153-966E-45A6-8B92-BCEA72DBB001}" type="presOf" srcId="{61567B18-681F-4E03-8E8A-6A94E5D6593D}" destId="{DFA35D19-135C-4A37-829D-532C2480A494}" srcOrd="0" destOrd="0" presId="urn:microsoft.com/office/officeart/2008/layout/LinedList"/>
    <dgm:cxn modelId="{F71F3187-9766-464E-ACB4-011FAAECD81F}" srcId="{8E96F4BF-A855-40BE-887A-03E2EABB9AA7}" destId="{CF782E9A-EC20-4A0B-94E0-1CF682F97302}" srcOrd="0" destOrd="0" parTransId="{D22F442C-D93D-4170-8513-301A55456A11}" sibTransId="{B2471BBE-DBE5-4E09-A1E7-58C110421F57}"/>
    <dgm:cxn modelId="{6E3859D7-5A7B-48EA-B163-2863051B5EA8}" srcId="{8E96F4BF-A855-40BE-887A-03E2EABB9AA7}" destId="{A90FF08E-F262-43D3-9D75-89EFED762BC2}" srcOrd="2" destOrd="0" parTransId="{6F201489-0A17-4A04-A0EC-90E8925BC84F}" sibTransId="{CB59080A-D5BF-45DA-B072-D8EFEC581A69}"/>
    <dgm:cxn modelId="{F7B93FE0-4446-4FCB-89E4-D76D484A10E6}" srcId="{8E96F4BF-A855-40BE-887A-03E2EABB9AA7}" destId="{61567B18-681F-4E03-8E8A-6A94E5D6593D}" srcOrd="3" destOrd="0" parTransId="{7F04A197-9CD8-4471-87E2-02E3043AF123}" sibTransId="{4A322FB7-356F-413C-9B6F-271D0F86843C}"/>
    <dgm:cxn modelId="{710554EC-97C4-4EAF-AED3-BC2BA5219252}" srcId="{8E96F4BF-A855-40BE-887A-03E2EABB9AA7}" destId="{8E7AB9A4-A6FB-4F8B-A60D-0FAAB03C41EE}" srcOrd="1" destOrd="0" parTransId="{BEAC24EF-AB88-4D18-BE22-9734893E9F83}" sibTransId="{2EEFC111-5058-494C-ACC2-709FA63AD676}"/>
    <dgm:cxn modelId="{EBB69FF6-460F-4DD9-8AF8-1B8C04D8E97E}" type="presOf" srcId="{CF782E9A-EC20-4A0B-94E0-1CF682F97302}" destId="{FE2810D4-7EB7-4BD9-B362-45FC1A1A0976}" srcOrd="0" destOrd="0" presId="urn:microsoft.com/office/officeart/2008/layout/LinedList"/>
    <dgm:cxn modelId="{91A33CF8-64FB-448E-B724-2FFCDB2538EE}" type="presOf" srcId="{829EB235-295B-475F-99D3-F208F0239830}" destId="{DB520209-17EA-4F95-AA75-612194CAAF4A}" srcOrd="0" destOrd="0" presId="urn:microsoft.com/office/officeart/2008/layout/LinedList"/>
    <dgm:cxn modelId="{CC1EF94F-0D0E-48B3-9F93-6050A0116A78}" type="presParOf" srcId="{6DC54C9A-EE0B-4BFF-BE02-0297CBFC7F0B}" destId="{8B0BF62C-1C42-439F-9842-6B49BC85F02F}" srcOrd="0" destOrd="0" presId="urn:microsoft.com/office/officeart/2008/layout/LinedList"/>
    <dgm:cxn modelId="{0ED8F335-F320-47B4-B9DE-E5517C198D0E}" type="presParOf" srcId="{6DC54C9A-EE0B-4BFF-BE02-0297CBFC7F0B}" destId="{3FA340A0-C218-42AC-8BC4-B437E4C6FEDB}" srcOrd="1" destOrd="0" presId="urn:microsoft.com/office/officeart/2008/layout/LinedList"/>
    <dgm:cxn modelId="{5D52AD8D-7866-4B91-B011-32FB73C72A95}" type="presParOf" srcId="{3FA340A0-C218-42AC-8BC4-B437E4C6FEDB}" destId="{FE2810D4-7EB7-4BD9-B362-45FC1A1A0976}" srcOrd="0" destOrd="0" presId="urn:microsoft.com/office/officeart/2008/layout/LinedList"/>
    <dgm:cxn modelId="{3BCAEAE0-9C43-4270-A9FC-EDA9091E358C}" type="presParOf" srcId="{3FA340A0-C218-42AC-8BC4-B437E4C6FEDB}" destId="{F8335CB6-FBC6-4633-826C-9C5EB6A851E6}" srcOrd="1" destOrd="0" presId="urn:microsoft.com/office/officeart/2008/layout/LinedList"/>
    <dgm:cxn modelId="{0BF05F83-884E-4CE5-82F8-97587D2BAF31}" type="presParOf" srcId="{6DC54C9A-EE0B-4BFF-BE02-0297CBFC7F0B}" destId="{A322A66C-7303-4C4C-B2FE-BB98B9C5665C}" srcOrd="2" destOrd="0" presId="urn:microsoft.com/office/officeart/2008/layout/LinedList"/>
    <dgm:cxn modelId="{03A0575E-B87A-4B55-8035-430E6EEBFA3C}" type="presParOf" srcId="{6DC54C9A-EE0B-4BFF-BE02-0297CBFC7F0B}" destId="{9B9273A2-4FEA-44FC-9F80-2075A1046D01}" srcOrd="3" destOrd="0" presId="urn:microsoft.com/office/officeart/2008/layout/LinedList"/>
    <dgm:cxn modelId="{A20E4665-A8BB-4101-8220-AE6948056946}" type="presParOf" srcId="{9B9273A2-4FEA-44FC-9F80-2075A1046D01}" destId="{6B83F0DB-E08C-4B00-BB7E-CEB7B6A945E0}" srcOrd="0" destOrd="0" presId="urn:microsoft.com/office/officeart/2008/layout/LinedList"/>
    <dgm:cxn modelId="{F4BFF02E-95D8-4BF2-9843-3FED69534383}" type="presParOf" srcId="{9B9273A2-4FEA-44FC-9F80-2075A1046D01}" destId="{C8502937-3030-4E8E-8A8B-E57FAA3927A8}" srcOrd="1" destOrd="0" presId="urn:microsoft.com/office/officeart/2008/layout/LinedList"/>
    <dgm:cxn modelId="{133BD550-C334-44B8-A394-A40F3E15DFEE}" type="presParOf" srcId="{6DC54C9A-EE0B-4BFF-BE02-0297CBFC7F0B}" destId="{94BAABF6-1D48-4252-81A0-641896CD41B4}" srcOrd="4" destOrd="0" presId="urn:microsoft.com/office/officeart/2008/layout/LinedList"/>
    <dgm:cxn modelId="{B7C739C6-47B9-4EAF-9118-86012614E33B}" type="presParOf" srcId="{6DC54C9A-EE0B-4BFF-BE02-0297CBFC7F0B}" destId="{7B060161-4F00-4EB8-919B-E072F16B4B07}" srcOrd="5" destOrd="0" presId="urn:microsoft.com/office/officeart/2008/layout/LinedList"/>
    <dgm:cxn modelId="{5FC10A56-F778-4D46-87E8-EAFBF3FF2E88}" type="presParOf" srcId="{7B060161-4F00-4EB8-919B-E072F16B4B07}" destId="{EBCE07E1-E1B2-4F8A-815B-4A1FE6D07322}" srcOrd="0" destOrd="0" presId="urn:microsoft.com/office/officeart/2008/layout/LinedList"/>
    <dgm:cxn modelId="{D657CA85-E533-4B99-BC3F-9F6C19205068}" type="presParOf" srcId="{7B060161-4F00-4EB8-919B-E072F16B4B07}" destId="{C925A520-25D3-4A0C-8D5E-BFF1D1C060B6}" srcOrd="1" destOrd="0" presId="urn:microsoft.com/office/officeart/2008/layout/LinedList"/>
    <dgm:cxn modelId="{F9EDB7E6-8A33-4325-95F0-CFC25582D79C}" type="presParOf" srcId="{6DC54C9A-EE0B-4BFF-BE02-0297CBFC7F0B}" destId="{49E16C30-86D5-40C5-BBD8-241877BE74CC}" srcOrd="6" destOrd="0" presId="urn:microsoft.com/office/officeart/2008/layout/LinedList"/>
    <dgm:cxn modelId="{BBB10EDB-F901-4450-86CE-F63E8F969C0D}" type="presParOf" srcId="{6DC54C9A-EE0B-4BFF-BE02-0297CBFC7F0B}" destId="{6664DF28-17D7-4FFE-8840-2D4621EDAB4F}" srcOrd="7" destOrd="0" presId="urn:microsoft.com/office/officeart/2008/layout/LinedList"/>
    <dgm:cxn modelId="{1799B0B4-10D7-4E42-8F6B-5E6E7F7D8935}" type="presParOf" srcId="{6664DF28-17D7-4FFE-8840-2D4621EDAB4F}" destId="{DFA35D19-135C-4A37-829D-532C2480A494}" srcOrd="0" destOrd="0" presId="urn:microsoft.com/office/officeart/2008/layout/LinedList"/>
    <dgm:cxn modelId="{9573A94B-004E-42D2-8F49-692FD0A09A2B}" type="presParOf" srcId="{6664DF28-17D7-4FFE-8840-2D4621EDAB4F}" destId="{3F15CE15-69F9-4CE7-8579-8A29BFB6B57B}" srcOrd="1" destOrd="0" presId="urn:microsoft.com/office/officeart/2008/layout/LinedList"/>
    <dgm:cxn modelId="{B5B0078A-6E9A-4BE3-A65C-E59A3ED165D5}" type="presParOf" srcId="{6DC54C9A-EE0B-4BFF-BE02-0297CBFC7F0B}" destId="{0B7ED99A-ECBD-4EA3-AEAD-1BBD5D672255}" srcOrd="8" destOrd="0" presId="urn:microsoft.com/office/officeart/2008/layout/LinedList"/>
    <dgm:cxn modelId="{37DD5169-BC4D-44C9-AD6A-6C6A25F86521}" type="presParOf" srcId="{6DC54C9A-EE0B-4BFF-BE02-0297CBFC7F0B}" destId="{D25F929E-FC34-4878-B045-F2920840B36B}" srcOrd="9" destOrd="0" presId="urn:microsoft.com/office/officeart/2008/layout/LinedList"/>
    <dgm:cxn modelId="{71336A4C-332A-44B0-8BCF-3F5CB6482B01}" type="presParOf" srcId="{D25F929E-FC34-4878-B045-F2920840B36B}" destId="{DB520209-17EA-4F95-AA75-612194CAAF4A}" srcOrd="0" destOrd="0" presId="urn:microsoft.com/office/officeart/2008/layout/LinedList"/>
    <dgm:cxn modelId="{BB89CB24-7513-405E-8E3F-F0473497FB3A}" type="presParOf" srcId="{D25F929E-FC34-4878-B045-F2920840B36B}" destId="{2A06E294-839A-4F4A-A3F7-43A2FB75263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B61A3D8-B154-43E0-A937-3CB0048DAA0B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F6CACC05-47DB-4E00-8A41-B73CA15A4B02}">
      <dgm:prSet/>
      <dgm:spPr/>
      <dgm:t>
        <a:bodyPr/>
        <a:lstStyle/>
        <a:p>
          <a:r>
            <a:rPr lang="nl-BE"/>
            <a:t>Lex concursus bepaalt namelijk (exemplatieve lijst)</a:t>
          </a:r>
          <a:endParaRPr lang="en-US"/>
        </a:p>
      </dgm:t>
    </dgm:pt>
    <dgm:pt modelId="{7798FB3C-225B-4A78-B971-C35E872BD13F}" type="parTrans" cxnId="{7F4DEEC6-A9C9-4ED5-96B5-577EAEDC239F}">
      <dgm:prSet/>
      <dgm:spPr/>
      <dgm:t>
        <a:bodyPr/>
        <a:lstStyle/>
        <a:p>
          <a:endParaRPr lang="en-US"/>
        </a:p>
      </dgm:t>
    </dgm:pt>
    <dgm:pt modelId="{910C5A8F-7FA6-4AC7-8343-404D2F2D04E4}" type="sibTrans" cxnId="{7F4DEEC6-A9C9-4ED5-96B5-577EAEDC239F}">
      <dgm:prSet/>
      <dgm:spPr/>
      <dgm:t>
        <a:bodyPr/>
        <a:lstStyle/>
        <a:p>
          <a:endParaRPr lang="en-US"/>
        </a:p>
      </dgm:t>
    </dgm:pt>
    <dgm:pt modelId="{744E9219-393C-4053-AEF2-86F35896D9DB}">
      <dgm:prSet/>
      <dgm:spPr/>
      <dgm:t>
        <a:bodyPr/>
        <a:lstStyle/>
        <a:p>
          <a:r>
            <a:rPr lang="nl-BE"/>
            <a:t>Welke schuldenaren (cfr.boek XX!)</a:t>
          </a:r>
          <a:endParaRPr lang="en-US"/>
        </a:p>
      </dgm:t>
    </dgm:pt>
    <dgm:pt modelId="{EEA6C8E3-E0C9-4F69-9C49-4D9AC657208B}" type="parTrans" cxnId="{608DF6DB-8465-4340-BB1A-52C9151CAED7}">
      <dgm:prSet/>
      <dgm:spPr/>
      <dgm:t>
        <a:bodyPr/>
        <a:lstStyle/>
        <a:p>
          <a:endParaRPr lang="en-US"/>
        </a:p>
      </dgm:t>
    </dgm:pt>
    <dgm:pt modelId="{6FEB377D-441C-4DF2-942C-B5554BC724E5}" type="sibTrans" cxnId="{608DF6DB-8465-4340-BB1A-52C9151CAED7}">
      <dgm:prSet/>
      <dgm:spPr/>
      <dgm:t>
        <a:bodyPr/>
        <a:lstStyle/>
        <a:p>
          <a:endParaRPr lang="en-US"/>
        </a:p>
      </dgm:t>
    </dgm:pt>
    <dgm:pt modelId="{C404AFAB-5AC4-442B-9450-2DA5F82A65E4}">
      <dgm:prSet/>
      <dgm:spPr/>
      <dgm:t>
        <a:bodyPr/>
        <a:lstStyle/>
        <a:p>
          <a:r>
            <a:rPr lang="nl-BE"/>
            <a:t>Bevoegdheid insolvenfunctionaris en débiteur</a:t>
          </a:r>
          <a:endParaRPr lang="en-US"/>
        </a:p>
      </dgm:t>
    </dgm:pt>
    <dgm:pt modelId="{1FBB256A-2903-41D9-B7DA-47786E7F7D90}" type="parTrans" cxnId="{A6C8EEC3-57FA-4C9A-B2B1-232F01DA5B84}">
      <dgm:prSet/>
      <dgm:spPr/>
      <dgm:t>
        <a:bodyPr/>
        <a:lstStyle/>
        <a:p>
          <a:endParaRPr lang="en-US"/>
        </a:p>
      </dgm:t>
    </dgm:pt>
    <dgm:pt modelId="{562E6F35-BE33-41DF-9F0D-FCFBB508B86F}" type="sibTrans" cxnId="{A6C8EEC3-57FA-4C9A-B2B1-232F01DA5B84}">
      <dgm:prSet/>
      <dgm:spPr/>
      <dgm:t>
        <a:bodyPr/>
        <a:lstStyle/>
        <a:p>
          <a:endParaRPr lang="en-US"/>
        </a:p>
      </dgm:t>
    </dgm:pt>
    <dgm:pt modelId="{C7D3F7C9-0653-4DFD-BDC9-15A06DCF2448}">
      <dgm:prSet/>
      <dgm:spPr/>
      <dgm:t>
        <a:bodyPr/>
        <a:lstStyle/>
        <a:p>
          <a:r>
            <a:rPr lang="nl-BE"/>
            <a:t>Verrekening</a:t>
          </a:r>
          <a:endParaRPr lang="en-US"/>
        </a:p>
      </dgm:t>
    </dgm:pt>
    <dgm:pt modelId="{818FC207-7D50-40CF-8805-8CD579C70EA1}" type="parTrans" cxnId="{338E863F-0DBC-4200-B514-7429D25E7E43}">
      <dgm:prSet/>
      <dgm:spPr/>
      <dgm:t>
        <a:bodyPr/>
        <a:lstStyle/>
        <a:p>
          <a:endParaRPr lang="en-US"/>
        </a:p>
      </dgm:t>
    </dgm:pt>
    <dgm:pt modelId="{1D1DCB52-C7A2-4B7C-A2F9-6C94A4B98AFA}" type="sibTrans" cxnId="{338E863F-0DBC-4200-B514-7429D25E7E43}">
      <dgm:prSet/>
      <dgm:spPr/>
      <dgm:t>
        <a:bodyPr/>
        <a:lstStyle/>
        <a:p>
          <a:endParaRPr lang="en-US"/>
        </a:p>
      </dgm:t>
    </dgm:pt>
    <dgm:pt modelId="{9E4917F9-9CF8-4CC3-84BF-D6DC6EB3D477}">
      <dgm:prSet/>
      <dgm:spPr/>
      <dgm:t>
        <a:bodyPr/>
        <a:lstStyle/>
        <a:p>
          <a:r>
            <a:rPr lang="nl-BE"/>
            <a:t>Indienen en verificatie van schuldvorderingen</a:t>
          </a:r>
          <a:endParaRPr lang="en-US"/>
        </a:p>
      </dgm:t>
    </dgm:pt>
    <dgm:pt modelId="{D68432CB-47AA-4800-8E46-81E3D1839923}" type="parTrans" cxnId="{F1483E9B-D394-4A14-8EE5-E27C5E81F8D3}">
      <dgm:prSet/>
      <dgm:spPr/>
      <dgm:t>
        <a:bodyPr/>
        <a:lstStyle/>
        <a:p>
          <a:endParaRPr lang="en-US"/>
        </a:p>
      </dgm:t>
    </dgm:pt>
    <dgm:pt modelId="{D8552244-59EB-4339-B654-6F57441B099B}" type="sibTrans" cxnId="{F1483E9B-D394-4A14-8EE5-E27C5E81F8D3}">
      <dgm:prSet/>
      <dgm:spPr/>
      <dgm:t>
        <a:bodyPr/>
        <a:lstStyle/>
        <a:p>
          <a:endParaRPr lang="en-US"/>
        </a:p>
      </dgm:t>
    </dgm:pt>
    <dgm:pt modelId="{BEC99C11-FA91-49B4-93C6-E72C7307AC4C}">
      <dgm:prSet/>
      <dgm:spPr/>
      <dgm:t>
        <a:bodyPr/>
        <a:lstStyle/>
        <a:p>
          <a:r>
            <a:rPr lang="nl-BE"/>
            <a:t>Verdeling opbrengst, rang schuldeisers</a:t>
          </a:r>
          <a:endParaRPr lang="en-US"/>
        </a:p>
      </dgm:t>
    </dgm:pt>
    <dgm:pt modelId="{C422D6C9-2392-4BA9-95C1-4F5B9091AC69}" type="parTrans" cxnId="{E5FBF9E4-7E4E-4AC4-9146-42B72C8F0839}">
      <dgm:prSet/>
      <dgm:spPr/>
      <dgm:t>
        <a:bodyPr/>
        <a:lstStyle/>
        <a:p>
          <a:endParaRPr lang="en-US"/>
        </a:p>
      </dgm:t>
    </dgm:pt>
    <dgm:pt modelId="{78DED4ED-2766-4EB6-B8D1-8F7EC11A3995}" type="sibTrans" cxnId="{E5FBF9E4-7E4E-4AC4-9146-42B72C8F0839}">
      <dgm:prSet/>
      <dgm:spPr/>
      <dgm:t>
        <a:bodyPr/>
        <a:lstStyle/>
        <a:p>
          <a:endParaRPr lang="en-US"/>
        </a:p>
      </dgm:t>
    </dgm:pt>
    <dgm:pt modelId="{21AAFA37-D7B1-4501-A546-4B7562CDF6F6}">
      <dgm:prSet/>
      <dgm:spPr/>
      <dgm:t>
        <a:bodyPr/>
        <a:lstStyle/>
        <a:p>
          <a:r>
            <a:rPr lang="nl-BE"/>
            <a:t>Kosten</a:t>
          </a:r>
          <a:endParaRPr lang="en-US"/>
        </a:p>
      </dgm:t>
    </dgm:pt>
    <dgm:pt modelId="{D3668854-F8BA-4262-B53E-46EEA552DF40}" type="parTrans" cxnId="{3939E456-0ADC-4FEE-8CE8-15F8FD807644}">
      <dgm:prSet/>
      <dgm:spPr/>
      <dgm:t>
        <a:bodyPr/>
        <a:lstStyle/>
        <a:p>
          <a:endParaRPr lang="en-US"/>
        </a:p>
      </dgm:t>
    </dgm:pt>
    <dgm:pt modelId="{0908C10F-D492-4E10-9D09-2B7E18245B92}" type="sibTrans" cxnId="{3939E456-0ADC-4FEE-8CE8-15F8FD807644}">
      <dgm:prSet/>
      <dgm:spPr/>
      <dgm:t>
        <a:bodyPr/>
        <a:lstStyle/>
        <a:p>
          <a:endParaRPr lang="en-US"/>
        </a:p>
      </dgm:t>
    </dgm:pt>
    <dgm:pt modelId="{D5A64883-817D-4DC3-B0D5-D46D9552D119}">
      <dgm:prSet/>
      <dgm:spPr/>
      <dgm:t>
        <a:bodyPr/>
        <a:lstStyle/>
        <a:p>
          <a:r>
            <a:rPr lang="nl-BE"/>
            <a:t>Verdachte période…</a:t>
          </a:r>
          <a:endParaRPr lang="en-US"/>
        </a:p>
      </dgm:t>
    </dgm:pt>
    <dgm:pt modelId="{CBAF8D03-4811-48D5-94E2-6F387A5A0BE6}" type="parTrans" cxnId="{A0E040FF-4EB5-48F1-B84B-CF9C7B936F16}">
      <dgm:prSet/>
      <dgm:spPr/>
      <dgm:t>
        <a:bodyPr/>
        <a:lstStyle/>
        <a:p>
          <a:endParaRPr lang="en-US"/>
        </a:p>
      </dgm:t>
    </dgm:pt>
    <dgm:pt modelId="{3D15B12C-E01D-42D6-A3D6-6D15BD3BE02A}" type="sibTrans" cxnId="{A0E040FF-4EB5-48F1-B84B-CF9C7B936F16}">
      <dgm:prSet/>
      <dgm:spPr/>
      <dgm:t>
        <a:bodyPr/>
        <a:lstStyle/>
        <a:p>
          <a:endParaRPr lang="en-US"/>
        </a:p>
      </dgm:t>
    </dgm:pt>
    <dgm:pt modelId="{110E8758-5FB9-4FD2-A3B6-AD88AF53F187}" type="pres">
      <dgm:prSet presAssocID="{3B61A3D8-B154-43E0-A937-3CB0048DAA0B}" presName="vert0" presStyleCnt="0">
        <dgm:presLayoutVars>
          <dgm:dir/>
          <dgm:animOne val="branch"/>
          <dgm:animLvl val="lvl"/>
        </dgm:presLayoutVars>
      </dgm:prSet>
      <dgm:spPr/>
    </dgm:pt>
    <dgm:pt modelId="{2DFC67FC-4C76-4184-B14F-62945910AC0E}" type="pres">
      <dgm:prSet presAssocID="{F6CACC05-47DB-4E00-8A41-B73CA15A4B02}" presName="thickLine" presStyleLbl="alignNode1" presStyleIdx="0" presStyleCnt="8"/>
      <dgm:spPr/>
    </dgm:pt>
    <dgm:pt modelId="{219B5C7A-A6BF-4ADC-9AA2-332E1E59FEED}" type="pres">
      <dgm:prSet presAssocID="{F6CACC05-47DB-4E00-8A41-B73CA15A4B02}" presName="horz1" presStyleCnt="0"/>
      <dgm:spPr/>
    </dgm:pt>
    <dgm:pt modelId="{178A6040-22DB-4D06-87D5-81A8B0F94018}" type="pres">
      <dgm:prSet presAssocID="{F6CACC05-47DB-4E00-8A41-B73CA15A4B02}" presName="tx1" presStyleLbl="revTx" presStyleIdx="0" presStyleCnt="8"/>
      <dgm:spPr/>
    </dgm:pt>
    <dgm:pt modelId="{97C247E3-C17E-4A3D-B129-445108045147}" type="pres">
      <dgm:prSet presAssocID="{F6CACC05-47DB-4E00-8A41-B73CA15A4B02}" presName="vert1" presStyleCnt="0"/>
      <dgm:spPr/>
    </dgm:pt>
    <dgm:pt modelId="{8B49145B-E9DF-42C2-B190-0428412FB76D}" type="pres">
      <dgm:prSet presAssocID="{744E9219-393C-4053-AEF2-86F35896D9DB}" presName="thickLine" presStyleLbl="alignNode1" presStyleIdx="1" presStyleCnt="8"/>
      <dgm:spPr/>
    </dgm:pt>
    <dgm:pt modelId="{8D31BD0D-1DFA-4EFE-AF12-8431241348AF}" type="pres">
      <dgm:prSet presAssocID="{744E9219-393C-4053-AEF2-86F35896D9DB}" presName="horz1" presStyleCnt="0"/>
      <dgm:spPr/>
    </dgm:pt>
    <dgm:pt modelId="{3CAF7A73-BB0D-44E8-9B25-81D33A310231}" type="pres">
      <dgm:prSet presAssocID="{744E9219-393C-4053-AEF2-86F35896D9DB}" presName="tx1" presStyleLbl="revTx" presStyleIdx="1" presStyleCnt="8"/>
      <dgm:spPr/>
    </dgm:pt>
    <dgm:pt modelId="{809C13A4-0257-4C74-994E-91BD2789F7F7}" type="pres">
      <dgm:prSet presAssocID="{744E9219-393C-4053-AEF2-86F35896D9DB}" presName="vert1" presStyleCnt="0"/>
      <dgm:spPr/>
    </dgm:pt>
    <dgm:pt modelId="{F89F8A74-92DA-4C7D-9421-7A998BC780DD}" type="pres">
      <dgm:prSet presAssocID="{C404AFAB-5AC4-442B-9450-2DA5F82A65E4}" presName="thickLine" presStyleLbl="alignNode1" presStyleIdx="2" presStyleCnt="8"/>
      <dgm:spPr/>
    </dgm:pt>
    <dgm:pt modelId="{44E000BC-52FE-46C5-BDB5-11EC86183575}" type="pres">
      <dgm:prSet presAssocID="{C404AFAB-5AC4-442B-9450-2DA5F82A65E4}" presName="horz1" presStyleCnt="0"/>
      <dgm:spPr/>
    </dgm:pt>
    <dgm:pt modelId="{8747740D-47C5-4D09-A75B-D34A45760EA9}" type="pres">
      <dgm:prSet presAssocID="{C404AFAB-5AC4-442B-9450-2DA5F82A65E4}" presName="tx1" presStyleLbl="revTx" presStyleIdx="2" presStyleCnt="8"/>
      <dgm:spPr/>
    </dgm:pt>
    <dgm:pt modelId="{7FE8B8EF-2538-4F70-BC16-FE0044D70772}" type="pres">
      <dgm:prSet presAssocID="{C404AFAB-5AC4-442B-9450-2DA5F82A65E4}" presName="vert1" presStyleCnt="0"/>
      <dgm:spPr/>
    </dgm:pt>
    <dgm:pt modelId="{3EAA8679-F778-4667-93C4-30AC17640F9C}" type="pres">
      <dgm:prSet presAssocID="{C7D3F7C9-0653-4DFD-BDC9-15A06DCF2448}" presName="thickLine" presStyleLbl="alignNode1" presStyleIdx="3" presStyleCnt="8"/>
      <dgm:spPr/>
    </dgm:pt>
    <dgm:pt modelId="{B745C58E-E204-4C25-AF64-4ABEF7EE3689}" type="pres">
      <dgm:prSet presAssocID="{C7D3F7C9-0653-4DFD-BDC9-15A06DCF2448}" presName="horz1" presStyleCnt="0"/>
      <dgm:spPr/>
    </dgm:pt>
    <dgm:pt modelId="{99C6E248-9497-4176-B632-D3BB9A9AD1AB}" type="pres">
      <dgm:prSet presAssocID="{C7D3F7C9-0653-4DFD-BDC9-15A06DCF2448}" presName="tx1" presStyleLbl="revTx" presStyleIdx="3" presStyleCnt="8"/>
      <dgm:spPr/>
    </dgm:pt>
    <dgm:pt modelId="{A8A90A77-92CE-4B7A-BC63-4980353FAEC1}" type="pres">
      <dgm:prSet presAssocID="{C7D3F7C9-0653-4DFD-BDC9-15A06DCF2448}" presName="vert1" presStyleCnt="0"/>
      <dgm:spPr/>
    </dgm:pt>
    <dgm:pt modelId="{ACCD21EC-355A-48D5-AC2B-D979012D16D7}" type="pres">
      <dgm:prSet presAssocID="{9E4917F9-9CF8-4CC3-84BF-D6DC6EB3D477}" presName="thickLine" presStyleLbl="alignNode1" presStyleIdx="4" presStyleCnt="8"/>
      <dgm:spPr/>
    </dgm:pt>
    <dgm:pt modelId="{38A5EC88-B9EC-491F-8EBC-08E11FD3C32F}" type="pres">
      <dgm:prSet presAssocID="{9E4917F9-9CF8-4CC3-84BF-D6DC6EB3D477}" presName="horz1" presStyleCnt="0"/>
      <dgm:spPr/>
    </dgm:pt>
    <dgm:pt modelId="{B4449E66-10EF-407F-9744-8E42678561E6}" type="pres">
      <dgm:prSet presAssocID="{9E4917F9-9CF8-4CC3-84BF-D6DC6EB3D477}" presName="tx1" presStyleLbl="revTx" presStyleIdx="4" presStyleCnt="8"/>
      <dgm:spPr/>
    </dgm:pt>
    <dgm:pt modelId="{D967DE76-7F73-4612-A42C-9A0F3639A027}" type="pres">
      <dgm:prSet presAssocID="{9E4917F9-9CF8-4CC3-84BF-D6DC6EB3D477}" presName="vert1" presStyleCnt="0"/>
      <dgm:spPr/>
    </dgm:pt>
    <dgm:pt modelId="{264CD4E2-8160-44F8-997B-F5D596FCEA64}" type="pres">
      <dgm:prSet presAssocID="{BEC99C11-FA91-49B4-93C6-E72C7307AC4C}" presName="thickLine" presStyleLbl="alignNode1" presStyleIdx="5" presStyleCnt="8"/>
      <dgm:spPr/>
    </dgm:pt>
    <dgm:pt modelId="{15914A94-3889-45E2-8E8A-272B377500DD}" type="pres">
      <dgm:prSet presAssocID="{BEC99C11-FA91-49B4-93C6-E72C7307AC4C}" presName="horz1" presStyleCnt="0"/>
      <dgm:spPr/>
    </dgm:pt>
    <dgm:pt modelId="{776E6462-FC5E-40D2-A404-8EDE9C6554ED}" type="pres">
      <dgm:prSet presAssocID="{BEC99C11-FA91-49B4-93C6-E72C7307AC4C}" presName="tx1" presStyleLbl="revTx" presStyleIdx="5" presStyleCnt="8"/>
      <dgm:spPr/>
    </dgm:pt>
    <dgm:pt modelId="{6CFCC2B8-AD8A-4046-A0EB-31E26BA6C06E}" type="pres">
      <dgm:prSet presAssocID="{BEC99C11-FA91-49B4-93C6-E72C7307AC4C}" presName="vert1" presStyleCnt="0"/>
      <dgm:spPr/>
    </dgm:pt>
    <dgm:pt modelId="{7D54CDCE-35B6-432A-A04B-111980FDBDCE}" type="pres">
      <dgm:prSet presAssocID="{21AAFA37-D7B1-4501-A546-4B7562CDF6F6}" presName="thickLine" presStyleLbl="alignNode1" presStyleIdx="6" presStyleCnt="8"/>
      <dgm:spPr/>
    </dgm:pt>
    <dgm:pt modelId="{6B743BA7-B456-4D59-BE97-5388A0BBFF37}" type="pres">
      <dgm:prSet presAssocID="{21AAFA37-D7B1-4501-A546-4B7562CDF6F6}" presName="horz1" presStyleCnt="0"/>
      <dgm:spPr/>
    </dgm:pt>
    <dgm:pt modelId="{1D6EFE66-FC73-4787-88AD-11F8A530DE25}" type="pres">
      <dgm:prSet presAssocID="{21AAFA37-D7B1-4501-A546-4B7562CDF6F6}" presName="tx1" presStyleLbl="revTx" presStyleIdx="6" presStyleCnt="8"/>
      <dgm:spPr/>
    </dgm:pt>
    <dgm:pt modelId="{7597AB88-1D67-4A25-8093-CAEF2344C9AC}" type="pres">
      <dgm:prSet presAssocID="{21AAFA37-D7B1-4501-A546-4B7562CDF6F6}" presName="vert1" presStyleCnt="0"/>
      <dgm:spPr/>
    </dgm:pt>
    <dgm:pt modelId="{4BCE875D-4FDC-4F2E-B13C-B2A3F68C6BFC}" type="pres">
      <dgm:prSet presAssocID="{D5A64883-817D-4DC3-B0D5-D46D9552D119}" presName="thickLine" presStyleLbl="alignNode1" presStyleIdx="7" presStyleCnt="8"/>
      <dgm:spPr/>
    </dgm:pt>
    <dgm:pt modelId="{318609D9-FB55-4941-B3C7-0FE149FD00AE}" type="pres">
      <dgm:prSet presAssocID="{D5A64883-817D-4DC3-B0D5-D46D9552D119}" presName="horz1" presStyleCnt="0"/>
      <dgm:spPr/>
    </dgm:pt>
    <dgm:pt modelId="{B40AE22D-5000-44B4-A4DD-DA6B0DC3715F}" type="pres">
      <dgm:prSet presAssocID="{D5A64883-817D-4DC3-B0D5-D46D9552D119}" presName="tx1" presStyleLbl="revTx" presStyleIdx="7" presStyleCnt="8"/>
      <dgm:spPr/>
    </dgm:pt>
    <dgm:pt modelId="{8A64A33D-882F-4F96-8C91-D3A33749E958}" type="pres">
      <dgm:prSet presAssocID="{D5A64883-817D-4DC3-B0D5-D46D9552D119}" presName="vert1" presStyleCnt="0"/>
      <dgm:spPr/>
    </dgm:pt>
  </dgm:ptLst>
  <dgm:cxnLst>
    <dgm:cxn modelId="{B51BF015-3E58-4663-AB47-F1755F3110D7}" type="presOf" srcId="{744E9219-393C-4053-AEF2-86F35896D9DB}" destId="{3CAF7A73-BB0D-44E8-9B25-81D33A310231}" srcOrd="0" destOrd="0" presId="urn:microsoft.com/office/officeart/2008/layout/LinedList"/>
    <dgm:cxn modelId="{93396C2C-65CA-46BB-84F5-FB8A2FD053C8}" type="presOf" srcId="{D5A64883-817D-4DC3-B0D5-D46D9552D119}" destId="{B40AE22D-5000-44B4-A4DD-DA6B0DC3715F}" srcOrd="0" destOrd="0" presId="urn:microsoft.com/office/officeart/2008/layout/LinedList"/>
    <dgm:cxn modelId="{2F348537-72E6-4DE5-B8CB-9F96024FEC1F}" type="presOf" srcId="{21AAFA37-D7B1-4501-A546-4B7562CDF6F6}" destId="{1D6EFE66-FC73-4787-88AD-11F8A530DE25}" srcOrd="0" destOrd="0" presId="urn:microsoft.com/office/officeart/2008/layout/LinedList"/>
    <dgm:cxn modelId="{338E863F-0DBC-4200-B514-7429D25E7E43}" srcId="{3B61A3D8-B154-43E0-A937-3CB0048DAA0B}" destId="{C7D3F7C9-0653-4DFD-BDC9-15A06DCF2448}" srcOrd="3" destOrd="0" parTransId="{818FC207-7D50-40CF-8805-8CD579C70EA1}" sibTransId="{1D1DCB52-C7A2-4B7C-A2F9-6C94A4B98AFA}"/>
    <dgm:cxn modelId="{3384E950-22A8-4311-9DB7-1E2C5CA634AE}" type="presOf" srcId="{C7D3F7C9-0653-4DFD-BDC9-15A06DCF2448}" destId="{99C6E248-9497-4176-B632-D3BB9A9AD1AB}" srcOrd="0" destOrd="0" presId="urn:microsoft.com/office/officeart/2008/layout/LinedList"/>
    <dgm:cxn modelId="{3939E456-0ADC-4FEE-8CE8-15F8FD807644}" srcId="{3B61A3D8-B154-43E0-A937-3CB0048DAA0B}" destId="{21AAFA37-D7B1-4501-A546-4B7562CDF6F6}" srcOrd="6" destOrd="0" parTransId="{D3668854-F8BA-4262-B53E-46EEA552DF40}" sibTransId="{0908C10F-D492-4E10-9D09-2B7E18245B92}"/>
    <dgm:cxn modelId="{F1483E9B-D394-4A14-8EE5-E27C5E81F8D3}" srcId="{3B61A3D8-B154-43E0-A937-3CB0048DAA0B}" destId="{9E4917F9-9CF8-4CC3-84BF-D6DC6EB3D477}" srcOrd="4" destOrd="0" parTransId="{D68432CB-47AA-4800-8E46-81E3D1839923}" sibTransId="{D8552244-59EB-4339-B654-6F57441B099B}"/>
    <dgm:cxn modelId="{F7731AB3-974E-48BE-9144-8122591E1280}" type="presOf" srcId="{9E4917F9-9CF8-4CC3-84BF-D6DC6EB3D477}" destId="{B4449E66-10EF-407F-9744-8E42678561E6}" srcOrd="0" destOrd="0" presId="urn:microsoft.com/office/officeart/2008/layout/LinedList"/>
    <dgm:cxn modelId="{4C66FBB6-994D-4FD9-AED8-61CB1B749D45}" type="presOf" srcId="{3B61A3D8-B154-43E0-A937-3CB0048DAA0B}" destId="{110E8758-5FB9-4FD2-A3B6-AD88AF53F187}" srcOrd="0" destOrd="0" presId="urn:microsoft.com/office/officeart/2008/layout/LinedList"/>
    <dgm:cxn modelId="{D858E4C1-997A-435D-950D-9A0C2593B064}" type="presOf" srcId="{BEC99C11-FA91-49B4-93C6-E72C7307AC4C}" destId="{776E6462-FC5E-40D2-A404-8EDE9C6554ED}" srcOrd="0" destOrd="0" presId="urn:microsoft.com/office/officeart/2008/layout/LinedList"/>
    <dgm:cxn modelId="{A6C8EEC3-57FA-4C9A-B2B1-232F01DA5B84}" srcId="{3B61A3D8-B154-43E0-A937-3CB0048DAA0B}" destId="{C404AFAB-5AC4-442B-9450-2DA5F82A65E4}" srcOrd="2" destOrd="0" parTransId="{1FBB256A-2903-41D9-B7DA-47786E7F7D90}" sibTransId="{562E6F35-BE33-41DF-9F0D-FCFBB508B86F}"/>
    <dgm:cxn modelId="{7F4DEEC6-A9C9-4ED5-96B5-577EAEDC239F}" srcId="{3B61A3D8-B154-43E0-A937-3CB0048DAA0B}" destId="{F6CACC05-47DB-4E00-8A41-B73CA15A4B02}" srcOrd="0" destOrd="0" parTransId="{7798FB3C-225B-4A78-B971-C35E872BD13F}" sibTransId="{910C5A8F-7FA6-4AC7-8343-404D2F2D04E4}"/>
    <dgm:cxn modelId="{608DF6DB-8465-4340-BB1A-52C9151CAED7}" srcId="{3B61A3D8-B154-43E0-A937-3CB0048DAA0B}" destId="{744E9219-393C-4053-AEF2-86F35896D9DB}" srcOrd="1" destOrd="0" parTransId="{EEA6C8E3-E0C9-4F69-9C49-4D9AC657208B}" sibTransId="{6FEB377D-441C-4DF2-942C-B5554BC724E5}"/>
    <dgm:cxn modelId="{1978CFDE-A193-47D8-A962-972DA412DB66}" type="presOf" srcId="{F6CACC05-47DB-4E00-8A41-B73CA15A4B02}" destId="{178A6040-22DB-4D06-87D5-81A8B0F94018}" srcOrd="0" destOrd="0" presId="urn:microsoft.com/office/officeart/2008/layout/LinedList"/>
    <dgm:cxn modelId="{E5FBF9E4-7E4E-4AC4-9146-42B72C8F0839}" srcId="{3B61A3D8-B154-43E0-A937-3CB0048DAA0B}" destId="{BEC99C11-FA91-49B4-93C6-E72C7307AC4C}" srcOrd="5" destOrd="0" parTransId="{C422D6C9-2392-4BA9-95C1-4F5B9091AC69}" sibTransId="{78DED4ED-2766-4EB6-B8D1-8F7EC11A3995}"/>
    <dgm:cxn modelId="{5425ABEA-04FE-484A-BEE9-25E12DCBADD7}" type="presOf" srcId="{C404AFAB-5AC4-442B-9450-2DA5F82A65E4}" destId="{8747740D-47C5-4D09-A75B-D34A45760EA9}" srcOrd="0" destOrd="0" presId="urn:microsoft.com/office/officeart/2008/layout/LinedList"/>
    <dgm:cxn modelId="{A0E040FF-4EB5-48F1-B84B-CF9C7B936F16}" srcId="{3B61A3D8-B154-43E0-A937-3CB0048DAA0B}" destId="{D5A64883-817D-4DC3-B0D5-D46D9552D119}" srcOrd="7" destOrd="0" parTransId="{CBAF8D03-4811-48D5-94E2-6F387A5A0BE6}" sibTransId="{3D15B12C-E01D-42D6-A3D6-6D15BD3BE02A}"/>
    <dgm:cxn modelId="{C3E0D8C3-65BA-4065-A4A6-C8E475DA83DE}" type="presParOf" srcId="{110E8758-5FB9-4FD2-A3B6-AD88AF53F187}" destId="{2DFC67FC-4C76-4184-B14F-62945910AC0E}" srcOrd="0" destOrd="0" presId="urn:microsoft.com/office/officeart/2008/layout/LinedList"/>
    <dgm:cxn modelId="{5B8B94D9-0658-410B-B655-127143C9EB20}" type="presParOf" srcId="{110E8758-5FB9-4FD2-A3B6-AD88AF53F187}" destId="{219B5C7A-A6BF-4ADC-9AA2-332E1E59FEED}" srcOrd="1" destOrd="0" presId="urn:microsoft.com/office/officeart/2008/layout/LinedList"/>
    <dgm:cxn modelId="{5ECE4A05-8F05-443F-A572-A91B3845B5F3}" type="presParOf" srcId="{219B5C7A-A6BF-4ADC-9AA2-332E1E59FEED}" destId="{178A6040-22DB-4D06-87D5-81A8B0F94018}" srcOrd="0" destOrd="0" presId="urn:microsoft.com/office/officeart/2008/layout/LinedList"/>
    <dgm:cxn modelId="{D618F7E0-407C-4104-A918-8695B2D78C0D}" type="presParOf" srcId="{219B5C7A-A6BF-4ADC-9AA2-332E1E59FEED}" destId="{97C247E3-C17E-4A3D-B129-445108045147}" srcOrd="1" destOrd="0" presId="urn:microsoft.com/office/officeart/2008/layout/LinedList"/>
    <dgm:cxn modelId="{C5F19B92-4E4E-4A4E-B8C1-B2C063008EAC}" type="presParOf" srcId="{110E8758-5FB9-4FD2-A3B6-AD88AF53F187}" destId="{8B49145B-E9DF-42C2-B190-0428412FB76D}" srcOrd="2" destOrd="0" presId="urn:microsoft.com/office/officeart/2008/layout/LinedList"/>
    <dgm:cxn modelId="{03733F87-B4D0-4F29-9429-45E865F8C19D}" type="presParOf" srcId="{110E8758-5FB9-4FD2-A3B6-AD88AF53F187}" destId="{8D31BD0D-1DFA-4EFE-AF12-8431241348AF}" srcOrd="3" destOrd="0" presId="urn:microsoft.com/office/officeart/2008/layout/LinedList"/>
    <dgm:cxn modelId="{10783B25-4C83-406E-B276-B8F465616205}" type="presParOf" srcId="{8D31BD0D-1DFA-4EFE-AF12-8431241348AF}" destId="{3CAF7A73-BB0D-44E8-9B25-81D33A310231}" srcOrd="0" destOrd="0" presId="urn:microsoft.com/office/officeart/2008/layout/LinedList"/>
    <dgm:cxn modelId="{B842A48D-BB33-494A-8BCA-1ADDC41D641A}" type="presParOf" srcId="{8D31BD0D-1DFA-4EFE-AF12-8431241348AF}" destId="{809C13A4-0257-4C74-994E-91BD2789F7F7}" srcOrd="1" destOrd="0" presId="urn:microsoft.com/office/officeart/2008/layout/LinedList"/>
    <dgm:cxn modelId="{9BC5A6CB-9F4E-404E-82A9-DF87F2C030C5}" type="presParOf" srcId="{110E8758-5FB9-4FD2-A3B6-AD88AF53F187}" destId="{F89F8A74-92DA-4C7D-9421-7A998BC780DD}" srcOrd="4" destOrd="0" presId="urn:microsoft.com/office/officeart/2008/layout/LinedList"/>
    <dgm:cxn modelId="{083453D0-DC8C-4D06-A828-DB472D879056}" type="presParOf" srcId="{110E8758-5FB9-4FD2-A3B6-AD88AF53F187}" destId="{44E000BC-52FE-46C5-BDB5-11EC86183575}" srcOrd="5" destOrd="0" presId="urn:microsoft.com/office/officeart/2008/layout/LinedList"/>
    <dgm:cxn modelId="{6F33B231-4B4B-47BD-BABD-AD360E272DBC}" type="presParOf" srcId="{44E000BC-52FE-46C5-BDB5-11EC86183575}" destId="{8747740D-47C5-4D09-A75B-D34A45760EA9}" srcOrd="0" destOrd="0" presId="urn:microsoft.com/office/officeart/2008/layout/LinedList"/>
    <dgm:cxn modelId="{5D73E87F-33E3-4B69-8F9F-26DA0476F3A2}" type="presParOf" srcId="{44E000BC-52FE-46C5-BDB5-11EC86183575}" destId="{7FE8B8EF-2538-4F70-BC16-FE0044D70772}" srcOrd="1" destOrd="0" presId="urn:microsoft.com/office/officeart/2008/layout/LinedList"/>
    <dgm:cxn modelId="{1FE50FC6-06F8-4AD6-938D-9339BC720C28}" type="presParOf" srcId="{110E8758-5FB9-4FD2-A3B6-AD88AF53F187}" destId="{3EAA8679-F778-4667-93C4-30AC17640F9C}" srcOrd="6" destOrd="0" presId="urn:microsoft.com/office/officeart/2008/layout/LinedList"/>
    <dgm:cxn modelId="{97405F83-8208-4D4B-AA3B-4147F5806943}" type="presParOf" srcId="{110E8758-5FB9-4FD2-A3B6-AD88AF53F187}" destId="{B745C58E-E204-4C25-AF64-4ABEF7EE3689}" srcOrd="7" destOrd="0" presId="urn:microsoft.com/office/officeart/2008/layout/LinedList"/>
    <dgm:cxn modelId="{7897C086-BC7C-4A2B-A219-65026A78ACAB}" type="presParOf" srcId="{B745C58E-E204-4C25-AF64-4ABEF7EE3689}" destId="{99C6E248-9497-4176-B632-D3BB9A9AD1AB}" srcOrd="0" destOrd="0" presId="urn:microsoft.com/office/officeart/2008/layout/LinedList"/>
    <dgm:cxn modelId="{0C710CB6-DA9E-4E19-8A6E-AFBED5AA7C2D}" type="presParOf" srcId="{B745C58E-E204-4C25-AF64-4ABEF7EE3689}" destId="{A8A90A77-92CE-4B7A-BC63-4980353FAEC1}" srcOrd="1" destOrd="0" presId="urn:microsoft.com/office/officeart/2008/layout/LinedList"/>
    <dgm:cxn modelId="{3B2D3426-6D4B-42AE-9FC1-E01510E7559A}" type="presParOf" srcId="{110E8758-5FB9-4FD2-A3B6-AD88AF53F187}" destId="{ACCD21EC-355A-48D5-AC2B-D979012D16D7}" srcOrd="8" destOrd="0" presId="urn:microsoft.com/office/officeart/2008/layout/LinedList"/>
    <dgm:cxn modelId="{F41C58BA-699B-413B-97B9-EC0FDE0DFE2E}" type="presParOf" srcId="{110E8758-5FB9-4FD2-A3B6-AD88AF53F187}" destId="{38A5EC88-B9EC-491F-8EBC-08E11FD3C32F}" srcOrd="9" destOrd="0" presId="urn:microsoft.com/office/officeart/2008/layout/LinedList"/>
    <dgm:cxn modelId="{DB578EF2-DE3C-4C93-844E-88FDD009535A}" type="presParOf" srcId="{38A5EC88-B9EC-491F-8EBC-08E11FD3C32F}" destId="{B4449E66-10EF-407F-9744-8E42678561E6}" srcOrd="0" destOrd="0" presId="urn:microsoft.com/office/officeart/2008/layout/LinedList"/>
    <dgm:cxn modelId="{C6BA6DD5-59BE-4B41-846F-4A2B7C0AE691}" type="presParOf" srcId="{38A5EC88-B9EC-491F-8EBC-08E11FD3C32F}" destId="{D967DE76-7F73-4612-A42C-9A0F3639A027}" srcOrd="1" destOrd="0" presId="urn:microsoft.com/office/officeart/2008/layout/LinedList"/>
    <dgm:cxn modelId="{28D95B8E-2087-422D-A356-C6B238CA7647}" type="presParOf" srcId="{110E8758-5FB9-4FD2-A3B6-AD88AF53F187}" destId="{264CD4E2-8160-44F8-997B-F5D596FCEA64}" srcOrd="10" destOrd="0" presId="urn:microsoft.com/office/officeart/2008/layout/LinedList"/>
    <dgm:cxn modelId="{32702F74-446E-4582-8380-08A014C60D57}" type="presParOf" srcId="{110E8758-5FB9-4FD2-A3B6-AD88AF53F187}" destId="{15914A94-3889-45E2-8E8A-272B377500DD}" srcOrd="11" destOrd="0" presId="urn:microsoft.com/office/officeart/2008/layout/LinedList"/>
    <dgm:cxn modelId="{69042D94-84BA-4EB4-B128-E351667DAA4C}" type="presParOf" srcId="{15914A94-3889-45E2-8E8A-272B377500DD}" destId="{776E6462-FC5E-40D2-A404-8EDE9C6554ED}" srcOrd="0" destOrd="0" presId="urn:microsoft.com/office/officeart/2008/layout/LinedList"/>
    <dgm:cxn modelId="{FCBA59BF-F42B-4C73-8CC0-9699CDB7A569}" type="presParOf" srcId="{15914A94-3889-45E2-8E8A-272B377500DD}" destId="{6CFCC2B8-AD8A-4046-A0EB-31E26BA6C06E}" srcOrd="1" destOrd="0" presId="urn:microsoft.com/office/officeart/2008/layout/LinedList"/>
    <dgm:cxn modelId="{CB68A46F-2F21-4E44-81C6-B67194BB23CE}" type="presParOf" srcId="{110E8758-5FB9-4FD2-A3B6-AD88AF53F187}" destId="{7D54CDCE-35B6-432A-A04B-111980FDBDCE}" srcOrd="12" destOrd="0" presId="urn:microsoft.com/office/officeart/2008/layout/LinedList"/>
    <dgm:cxn modelId="{2A611D00-F6CE-462F-8EED-BE337D99781F}" type="presParOf" srcId="{110E8758-5FB9-4FD2-A3B6-AD88AF53F187}" destId="{6B743BA7-B456-4D59-BE97-5388A0BBFF37}" srcOrd="13" destOrd="0" presId="urn:microsoft.com/office/officeart/2008/layout/LinedList"/>
    <dgm:cxn modelId="{F0FFA698-CC3F-4AD3-9539-2A7938257B87}" type="presParOf" srcId="{6B743BA7-B456-4D59-BE97-5388A0BBFF37}" destId="{1D6EFE66-FC73-4787-88AD-11F8A530DE25}" srcOrd="0" destOrd="0" presId="urn:microsoft.com/office/officeart/2008/layout/LinedList"/>
    <dgm:cxn modelId="{835E6106-1C9E-4499-8C38-240F193FBCD5}" type="presParOf" srcId="{6B743BA7-B456-4D59-BE97-5388A0BBFF37}" destId="{7597AB88-1D67-4A25-8093-CAEF2344C9AC}" srcOrd="1" destOrd="0" presId="urn:microsoft.com/office/officeart/2008/layout/LinedList"/>
    <dgm:cxn modelId="{BECA6BAF-90CD-47F0-B91B-A0C0645360A0}" type="presParOf" srcId="{110E8758-5FB9-4FD2-A3B6-AD88AF53F187}" destId="{4BCE875D-4FDC-4F2E-B13C-B2A3F68C6BFC}" srcOrd="14" destOrd="0" presId="urn:microsoft.com/office/officeart/2008/layout/LinedList"/>
    <dgm:cxn modelId="{67F7ECE4-3A83-454D-87F0-43594ACF0828}" type="presParOf" srcId="{110E8758-5FB9-4FD2-A3B6-AD88AF53F187}" destId="{318609D9-FB55-4941-B3C7-0FE149FD00AE}" srcOrd="15" destOrd="0" presId="urn:microsoft.com/office/officeart/2008/layout/LinedList"/>
    <dgm:cxn modelId="{B942E6DC-5FDF-4A1B-BC82-A03B007BDBB3}" type="presParOf" srcId="{318609D9-FB55-4941-B3C7-0FE149FD00AE}" destId="{B40AE22D-5000-44B4-A4DD-DA6B0DC3715F}" srcOrd="0" destOrd="0" presId="urn:microsoft.com/office/officeart/2008/layout/LinedList"/>
    <dgm:cxn modelId="{683B93BD-BC41-4BC9-A5E6-B05B8901F9B6}" type="presParOf" srcId="{318609D9-FB55-4941-B3C7-0FE149FD00AE}" destId="{8A64A33D-882F-4F96-8C91-D3A33749E95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4DFDE65-FA04-4A1F-9FB6-5BE62B65579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67AEE1-D2E7-4F98-B433-BC1F4662C256}">
      <dgm:prSet/>
      <dgm:spPr/>
      <dgm:t>
        <a:bodyPr/>
        <a:lstStyle/>
        <a:p>
          <a:r>
            <a:rPr lang="fr-BE" dirty="0" err="1"/>
            <a:t>Zakelijke</a:t>
          </a:r>
          <a:r>
            <a:rPr lang="fr-BE" dirty="0"/>
            <a:t> </a:t>
          </a:r>
          <a:r>
            <a:rPr lang="fr-BE" dirty="0" err="1"/>
            <a:t>rechten</a:t>
          </a:r>
          <a:r>
            <a:rPr lang="fr-BE" dirty="0"/>
            <a:t> van </a:t>
          </a:r>
          <a:r>
            <a:rPr lang="fr-BE" dirty="0" err="1"/>
            <a:t>derden</a:t>
          </a:r>
          <a:r>
            <a:rPr lang="fr-BE" dirty="0"/>
            <a:t>: art.8 VO 2015/848</a:t>
          </a:r>
          <a:endParaRPr lang="en-US" dirty="0"/>
        </a:p>
      </dgm:t>
    </dgm:pt>
    <dgm:pt modelId="{08D4EB03-8C24-4350-B8D9-B7FC39F67EB5}" type="parTrans" cxnId="{6DDF8F92-2076-4A0F-8FE7-E7E8D442AA3B}">
      <dgm:prSet/>
      <dgm:spPr/>
      <dgm:t>
        <a:bodyPr/>
        <a:lstStyle/>
        <a:p>
          <a:endParaRPr lang="en-US"/>
        </a:p>
      </dgm:t>
    </dgm:pt>
    <dgm:pt modelId="{B31EB346-AAB9-470D-A7AA-863D509501F7}" type="sibTrans" cxnId="{6DDF8F92-2076-4A0F-8FE7-E7E8D442AA3B}">
      <dgm:prSet/>
      <dgm:spPr/>
      <dgm:t>
        <a:bodyPr/>
        <a:lstStyle/>
        <a:p>
          <a:endParaRPr lang="en-US"/>
        </a:p>
      </dgm:t>
    </dgm:pt>
    <dgm:pt modelId="{94B8DBB7-CDC2-4596-80A4-F3FC44F16C93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BE" dirty="0" err="1"/>
            <a:t>Rechten</a:t>
          </a:r>
          <a:r>
            <a:rPr lang="fr-BE" dirty="0"/>
            <a:t> van </a:t>
          </a:r>
          <a:r>
            <a:rPr lang="fr-BE" dirty="0" err="1"/>
            <a:t>derden</a:t>
          </a:r>
          <a:r>
            <a:rPr lang="fr-BE" dirty="0"/>
            <a:t> </a:t>
          </a:r>
          <a:r>
            <a:rPr lang="fr-BE" dirty="0" err="1"/>
            <a:t>onverlet</a:t>
          </a:r>
          <a:r>
            <a:rPr lang="fr-BE" dirty="0"/>
            <a:t> op </a:t>
          </a:r>
          <a:r>
            <a:rPr lang="fr-BE" dirty="0" err="1"/>
            <a:t>lichamelijke</a:t>
          </a:r>
          <a:r>
            <a:rPr lang="fr-BE" dirty="0"/>
            <a:t> of </a:t>
          </a:r>
          <a:r>
            <a:rPr lang="fr-BE" dirty="0" err="1"/>
            <a:t>onlichamelijke</a:t>
          </a:r>
          <a:r>
            <a:rPr lang="fr-BE" dirty="0"/>
            <a:t> </a:t>
          </a:r>
          <a:r>
            <a:rPr lang="fr-BE" dirty="0" err="1"/>
            <a:t>roerende</a:t>
          </a:r>
          <a:r>
            <a:rPr lang="fr-BE" dirty="0"/>
            <a:t> of </a:t>
          </a:r>
          <a:r>
            <a:rPr lang="fr-BE" dirty="0" err="1"/>
            <a:t>onroerende</a:t>
          </a:r>
          <a:r>
            <a:rPr lang="fr-BE" dirty="0"/>
            <a:t> </a:t>
          </a:r>
          <a:r>
            <a:rPr lang="fr-BE" dirty="0" err="1"/>
            <a:t>goederen</a:t>
          </a:r>
          <a:r>
            <a:rPr lang="fr-BE" dirty="0"/>
            <a:t>. </a:t>
          </a:r>
          <a:r>
            <a:rPr lang="fr-BE" dirty="0" err="1"/>
            <a:t>Recht</a:t>
          </a:r>
          <a:r>
            <a:rPr lang="fr-BE" dirty="0"/>
            <a:t> </a:t>
          </a:r>
          <a:r>
            <a:rPr lang="fr-BE" dirty="0" err="1"/>
            <a:t>dat</a:t>
          </a:r>
          <a:r>
            <a:rPr lang="fr-BE" dirty="0"/>
            <a:t> in een </a:t>
          </a:r>
          <a:r>
            <a:rPr lang="fr-BE" dirty="0" err="1"/>
            <a:t>openbaar</a:t>
          </a:r>
          <a:r>
            <a:rPr lang="fr-BE" dirty="0"/>
            <a:t> </a:t>
          </a:r>
          <a:r>
            <a:rPr lang="fr-BE" dirty="0" err="1"/>
            <a:t>register</a:t>
          </a:r>
          <a:r>
            <a:rPr lang="fr-BE" dirty="0"/>
            <a:t> </a:t>
          </a:r>
          <a:r>
            <a:rPr lang="fr-BE" dirty="0" err="1"/>
            <a:t>is</a:t>
          </a:r>
          <a:r>
            <a:rPr lang="fr-BE" dirty="0"/>
            <a:t> </a:t>
          </a:r>
          <a:r>
            <a:rPr lang="fr-BE" dirty="0" err="1"/>
            <a:t>ingeschreven</a:t>
          </a:r>
          <a:endParaRPr lang="fr-BE" dirty="0"/>
        </a:p>
        <a:p>
          <a:pPr marL="0" lvl="0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dirty="0"/>
            <a:t>  </a:t>
          </a:r>
          <a:endParaRPr lang="en-US" dirty="0"/>
        </a:p>
      </dgm:t>
    </dgm:pt>
    <dgm:pt modelId="{BD4075C2-CAE0-4832-9708-A107093A3FF5}" type="parTrans" cxnId="{94E35BD0-9D37-43E2-ADA8-D80912607304}">
      <dgm:prSet/>
      <dgm:spPr/>
      <dgm:t>
        <a:bodyPr/>
        <a:lstStyle/>
        <a:p>
          <a:endParaRPr lang="en-US"/>
        </a:p>
      </dgm:t>
    </dgm:pt>
    <dgm:pt modelId="{6690A217-35B0-4364-B56F-DDB15EDEAE44}" type="sibTrans" cxnId="{94E35BD0-9D37-43E2-ADA8-D80912607304}">
      <dgm:prSet/>
      <dgm:spPr/>
      <dgm:t>
        <a:bodyPr/>
        <a:lstStyle/>
        <a:p>
          <a:endParaRPr lang="en-US"/>
        </a:p>
      </dgm:t>
    </dgm:pt>
    <dgm:pt modelId="{3CC7BE0A-E552-4628-9867-B20EA87A9EF5}">
      <dgm:prSet/>
      <dgm:spPr/>
      <dgm:t>
        <a:bodyPr/>
        <a:lstStyle/>
        <a:p>
          <a:r>
            <a:rPr lang="en-US" dirty="0" err="1"/>
            <a:t>Toepasselijk</a:t>
          </a:r>
          <a:r>
            <a:rPr lang="en-US" dirty="0"/>
            <a:t> </a:t>
          </a:r>
          <a:r>
            <a:rPr lang="en-US" dirty="0" err="1"/>
            <a:t>recht</a:t>
          </a:r>
          <a:r>
            <a:rPr lang="en-US" dirty="0"/>
            <a:t> </a:t>
          </a:r>
          <a:r>
            <a:rPr lang="en-US" dirty="0" err="1"/>
            <a:t>bij</a:t>
          </a:r>
          <a:r>
            <a:rPr lang="en-US" dirty="0"/>
            <a:t> </a:t>
          </a:r>
          <a:r>
            <a:rPr lang="en-US" dirty="0" err="1"/>
            <a:t>secundaire</a:t>
          </a:r>
          <a:r>
            <a:rPr lang="en-US" dirty="0"/>
            <a:t> procedure</a:t>
          </a:r>
        </a:p>
      </dgm:t>
    </dgm:pt>
    <dgm:pt modelId="{A0C42D6D-183A-43AA-A014-505646D9E944}" type="parTrans" cxnId="{DFC4C823-8A6C-4EF7-870D-A5BCBD2FFC02}">
      <dgm:prSet/>
      <dgm:spPr/>
      <dgm:t>
        <a:bodyPr/>
        <a:lstStyle/>
        <a:p>
          <a:endParaRPr lang="en-US"/>
        </a:p>
      </dgm:t>
    </dgm:pt>
    <dgm:pt modelId="{292E0AD1-E4E6-4C33-887A-2FF477D3CD41}" type="sibTrans" cxnId="{DFC4C823-8A6C-4EF7-870D-A5BCBD2FFC02}">
      <dgm:prSet/>
      <dgm:spPr/>
      <dgm:t>
        <a:bodyPr/>
        <a:lstStyle/>
        <a:p>
          <a:endParaRPr lang="en-US"/>
        </a:p>
      </dgm:t>
    </dgm:pt>
    <dgm:pt modelId="{48D4F180-642E-4B1B-AD9C-3A998D668540}" type="pres">
      <dgm:prSet presAssocID="{04DFDE65-FA04-4A1F-9FB6-5BE62B65579E}" presName="vert0" presStyleCnt="0">
        <dgm:presLayoutVars>
          <dgm:dir/>
          <dgm:animOne val="branch"/>
          <dgm:animLvl val="lvl"/>
        </dgm:presLayoutVars>
      </dgm:prSet>
      <dgm:spPr/>
    </dgm:pt>
    <dgm:pt modelId="{4C8E2E2C-CE22-4D05-AFE5-5E81718BD660}" type="pres">
      <dgm:prSet presAssocID="{1C67AEE1-D2E7-4F98-B433-BC1F4662C256}" presName="thickLine" presStyleLbl="alignNode1" presStyleIdx="0" presStyleCnt="3"/>
      <dgm:spPr/>
    </dgm:pt>
    <dgm:pt modelId="{FFD40417-F0B5-435D-B5F3-5AFC9853682D}" type="pres">
      <dgm:prSet presAssocID="{1C67AEE1-D2E7-4F98-B433-BC1F4662C256}" presName="horz1" presStyleCnt="0"/>
      <dgm:spPr/>
    </dgm:pt>
    <dgm:pt modelId="{EDD2452E-69C4-4CB4-BD55-CABF48374D81}" type="pres">
      <dgm:prSet presAssocID="{1C67AEE1-D2E7-4F98-B433-BC1F4662C256}" presName="tx1" presStyleLbl="revTx" presStyleIdx="0" presStyleCnt="3" custScaleY="48530"/>
      <dgm:spPr/>
    </dgm:pt>
    <dgm:pt modelId="{2631759B-5C9C-4E6B-AAA8-0AC01234CB1E}" type="pres">
      <dgm:prSet presAssocID="{1C67AEE1-D2E7-4F98-B433-BC1F4662C256}" presName="vert1" presStyleCnt="0"/>
      <dgm:spPr/>
    </dgm:pt>
    <dgm:pt modelId="{B6AD89A2-3D66-4E39-91EA-1D0918C8E269}" type="pres">
      <dgm:prSet presAssocID="{94B8DBB7-CDC2-4596-80A4-F3FC44F16C93}" presName="thickLine" presStyleLbl="alignNode1" presStyleIdx="1" presStyleCnt="3"/>
      <dgm:spPr/>
    </dgm:pt>
    <dgm:pt modelId="{5CDFC72C-DEB5-49E9-B254-03FC8D778FCB}" type="pres">
      <dgm:prSet presAssocID="{94B8DBB7-CDC2-4596-80A4-F3FC44F16C93}" presName="horz1" presStyleCnt="0"/>
      <dgm:spPr/>
    </dgm:pt>
    <dgm:pt modelId="{D3C229D1-1C63-40C3-BEDB-15A810F9D795}" type="pres">
      <dgm:prSet presAssocID="{94B8DBB7-CDC2-4596-80A4-F3FC44F16C93}" presName="tx1" presStyleLbl="revTx" presStyleIdx="1" presStyleCnt="3"/>
      <dgm:spPr/>
    </dgm:pt>
    <dgm:pt modelId="{A0DB2FFC-1394-4DA4-A206-D727057E7D9B}" type="pres">
      <dgm:prSet presAssocID="{94B8DBB7-CDC2-4596-80A4-F3FC44F16C93}" presName="vert1" presStyleCnt="0"/>
      <dgm:spPr/>
    </dgm:pt>
    <dgm:pt modelId="{7A5E3425-3409-421A-A0C6-82269C99B178}" type="pres">
      <dgm:prSet presAssocID="{3CC7BE0A-E552-4628-9867-B20EA87A9EF5}" presName="thickLine" presStyleLbl="alignNode1" presStyleIdx="2" presStyleCnt="3"/>
      <dgm:spPr/>
    </dgm:pt>
    <dgm:pt modelId="{ECF78D90-DD82-4C59-9E20-79715EDB1B27}" type="pres">
      <dgm:prSet presAssocID="{3CC7BE0A-E552-4628-9867-B20EA87A9EF5}" presName="horz1" presStyleCnt="0"/>
      <dgm:spPr/>
    </dgm:pt>
    <dgm:pt modelId="{A34F07E0-E19C-4AA8-8A35-417EA55B25F6}" type="pres">
      <dgm:prSet presAssocID="{3CC7BE0A-E552-4628-9867-B20EA87A9EF5}" presName="tx1" presStyleLbl="revTx" presStyleIdx="2" presStyleCnt="3"/>
      <dgm:spPr/>
    </dgm:pt>
    <dgm:pt modelId="{7ACA1727-E395-49DD-85F3-A35BDA9F57F2}" type="pres">
      <dgm:prSet presAssocID="{3CC7BE0A-E552-4628-9867-B20EA87A9EF5}" presName="vert1" presStyleCnt="0"/>
      <dgm:spPr/>
    </dgm:pt>
  </dgm:ptLst>
  <dgm:cxnLst>
    <dgm:cxn modelId="{DFC4C823-8A6C-4EF7-870D-A5BCBD2FFC02}" srcId="{04DFDE65-FA04-4A1F-9FB6-5BE62B65579E}" destId="{3CC7BE0A-E552-4628-9867-B20EA87A9EF5}" srcOrd="2" destOrd="0" parTransId="{A0C42D6D-183A-43AA-A014-505646D9E944}" sibTransId="{292E0AD1-E4E6-4C33-887A-2FF477D3CD41}"/>
    <dgm:cxn modelId="{10959A26-28F7-407C-85F4-CBA2CE68FC95}" type="presOf" srcId="{1C67AEE1-D2E7-4F98-B433-BC1F4662C256}" destId="{EDD2452E-69C4-4CB4-BD55-CABF48374D81}" srcOrd="0" destOrd="0" presId="urn:microsoft.com/office/officeart/2008/layout/LinedList"/>
    <dgm:cxn modelId="{F637077A-5F4F-42AB-A6F9-3A030C515884}" type="presOf" srcId="{94B8DBB7-CDC2-4596-80A4-F3FC44F16C93}" destId="{D3C229D1-1C63-40C3-BEDB-15A810F9D795}" srcOrd="0" destOrd="0" presId="urn:microsoft.com/office/officeart/2008/layout/LinedList"/>
    <dgm:cxn modelId="{8E23F281-3413-4BD9-815E-B7CB092C4456}" type="presOf" srcId="{3CC7BE0A-E552-4628-9867-B20EA87A9EF5}" destId="{A34F07E0-E19C-4AA8-8A35-417EA55B25F6}" srcOrd="0" destOrd="0" presId="urn:microsoft.com/office/officeart/2008/layout/LinedList"/>
    <dgm:cxn modelId="{6DDF8F92-2076-4A0F-8FE7-E7E8D442AA3B}" srcId="{04DFDE65-FA04-4A1F-9FB6-5BE62B65579E}" destId="{1C67AEE1-D2E7-4F98-B433-BC1F4662C256}" srcOrd="0" destOrd="0" parTransId="{08D4EB03-8C24-4350-B8D9-B7FC39F67EB5}" sibTransId="{B31EB346-AAB9-470D-A7AA-863D509501F7}"/>
    <dgm:cxn modelId="{84C991BD-D00B-4FBD-BD8E-FA075A377C1F}" type="presOf" srcId="{04DFDE65-FA04-4A1F-9FB6-5BE62B65579E}" destId="{48D4F180-642E-4B1B-AD9C-3A998D668540}" srcOrd="0" destOrd="0" presId="urn:microsoft.com/office/officeart/2008/layout/LinedList"/>
    <dgm:cxn modelId="{94E35BD0-9D37-43E2-ADA8-D80912607304}" srcId="{04DFDE65-FA04-4A1F-9FB6-5BE62B65579E}" destId="{94B8DBB7-CDC2-4596-80A4-F3FC44F16C93}" srcOrd="1" destOrd="0" parTransId="{BD4075C2-CAE0-4832-9708-A107093A3FF5}" sibTransId="{6690A217-35B0-4364-B56F-DDB15EDEAE44}"/>
    <dgm:cxn modelId="{24AEDA1E-1FB6-457D-8D25-FBCCB40EF9D3}" type="presParOf" srcId="{48D4F180-642E-4B1B-AD9C-3A998D668540}" destId="{4C8E2E2C-CE22-4D05-AFE5-5E81718BD660}" srcOrd="0" destOrd="0" presId="urn:microsoft.com/office/officeart/2008/layout/LinedList"/>
    <dgm:cxn modelId="{5D745F5F-8E09-42B7-BF71-1FB55305D0A8}" type="presParOf" srcId="{48D4F180-642E-4B1B-AD9C-3A998D668540}" destId="{FFD40417-F0B5-435D-B5F3-5AFC9853682D}" srcOrd="1" destOrd="0" presId="urn:microsoft.com/office/officeart/2008/layout/LinedList"/>
    <dgm:cxn modelId="{8734AA16-210B-4B3A-9834-79B3897D9356}" type="presParOf" srcId="{FFD40417-F0B5-435D-B5F3-5AFC9853682D}" destId="{EDD2452E-69C4-4CB4-BD55-CABF48374D81}" srcOrd="0" destOrd="0" presId="urn:microsoft.com/office/officeart/2008/layout/LinedList"/>
    <dgm:cxn modelId="{1EDDF4EC-4C4E-4E53-88AC-705B3B383F60}" type="presParOf" srcId="{FFD40417-F0B5-435D-B5F3-5AFC9853682D}" destId="{2631759B-5C9C-4E6B-AAA8-0AC01234CB1E}" srcOrd="1" destOrd="0" presId="urn:microsoft.com/office/officeart/2008/layout/LinedList"/>
    <dgm:cxn modelId="{F05E7C07-A622-4E01-9216-C4626A68C7A7}" type="presParOf" srcId="{48D4F180-642E-4B1B-AD9C-3A998D668540}" destId="{B6AD89A2-3D66-4E39-91EA-1D0918C8E269}" srcOrd="2" destOrd="0" presId="urn:microsoft.com/office/officeart/2008/layout/LinedList"/>
    <dgm:cxn modelId="{1982BB8E-EF86-44D6-B318-3B0513DB5AAD}" type="presParOf" srcId="{48D4F180-642E-4B1B-AD9C-3A998D668540}" destId="{5CDFC72C-DEB5-49E9-B254-03FC8D778FCB}" srcOrd="3" destOrd="0" presId="urn:microsoft.com/office/officeart/2008/layout/LinedList"/>
    <dgm:cxn modelId="{07704C52-D969-40A2-A37E-648442EF557E}" type="presParOf" srcId="{5CDFC72C-DEB5-49E9-B254-03FC8D778FCB}" destId="{D3C229D1-1C63-40C3-BEDB-15A810F9D795}" srcOrd="0" destOrd="0" presId="urn:microsoft.com/office/officeart/2008/layout/LinedList"/>
    <dgm:cxn modelId="{9B4C32B4-ECA8-4DCA-8AEC-BBAA4D59D7D0}" type="presParOf" srcId="{5CDFC72C-DEB5-49E9-B254-03FC8D778FCB}" destId="{A0DB2FFC-1394-4DA4-A206-D727057E7D9B}" srcOrd="1" destOrd="0" presId="urn:microsoft.com/office/officeart/2008/layout/LinedList"/>
    <dgm:cxn modelId="{F2898253-CCDE-404D-88E8-02ECEDA0B58C}" type="presParOf" srcId="{48D4F180-642E-4B1B-AD9C-3A998D668540}" destId="{7A5E3425-3409-421A-A0C6-82269C99B178}" srcOrd="4" destOrd="0" presId="urn:microsoft.com/office/officeart/2008/layout/LinedList"/>
    <dgm:cxn modelId="{EF71EB44-1259-4D72-BEDA-D287180BBA73}" type="presParOf" srcId="{48D4F180-642E-4B1B-AD9C-3A998D668540}" destId="{ECF78D90-DD82-4C59-9E20-79715EDB1B27}" srcOrd="5" destOrd="0" presId="urn:microsoft.com/office/officeart/2008/layout/LinedList"/>
    <dgm:cxn modelId="{9216A24E-BA69-46E0-A2AB-59B12F32E918}" type="presParOf" srcId="{ECF78D90-DD82-4C59-9E20-79715EDB1B27}" destId="{A34F07E0-E19C-4AA8-8A35-417EA55B25F6}" srcOrd="0" destOrd="0" presId="urn:microsoft.com/office/officeart/2008/layout/LinedList"/>
    <dgm:cxn modelId="{E0EBE0AF-7B2E-4ADE-8B88-801C31F2BDF1}" type="presParOf" srcId="{ECF78D90-DD82-4C59-9E20-79715EDB1B27}" destId="{7ACA1727-E395-49DD-85F3-A35BDA9F57F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B016F4C-C7C3-4FA3-9CBC-088AD1C6165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5DCC565-425A-4D0B-AE7F-06252DCB4BB7}">
      <dgm:prSet/>
      <dgm:spPr/>
      <dgm:t>
        <a:bodyPr/>
        <a:lstStyle/>
        <a:p>
          <a:r>
            <a:rPr lang="fr-BE"/>
            <a:t>Gevolgen: recht van lidstaat waarop de arbeidsovereenkomst van toepassing is. Meerdere lid-staten?</a:t>
          </a:r>
          <a:endParaRPr lang="en-US"/>
        </a:p>
      </dgm:t>
    </dgm:pt>
    <dgm:pt modelId="{8DBBF94D-2C3D-41A3-B3C6-BD8B4FCA1109}" type="parTrans" cxnId="{FA918709-DDFB-490D-A7D8-AD6FFCCC8325}">
      <dgm:prSet/>
      <dgm:spPr/>
      <dgm:t>
        <a:bodyPr/>
        <a:lstStyle/>
        <a:p>
          <a:endParaRPr lang="en-US"/>
        </a:p>
      </dgm:t>
    </dgm:pt>
    <dgm:pt modelId="{5A841357-23BA-4EE8-A302-6A3604496A92}" type="sibTrans" cxnId="{FA918709-DDFB-490D-A7D8-AD6FFCCC8325}">
      <dgm:prSet/>
      <dgm:spPr/>
      <dgm:t>
        <a:bodyPr/>
        <a:lstStyle/>
        <a:p>
          <a:endParaRPr lang="en-US"/>
        </a:p>
      </dgm:t>
    </dgm:pt>
    <dgm:pt modelId="{D58080FE-6A7F-4D95-AA18-EB474219B3CB}">
      <dgm:prSet/>
      <dgm:spPr/>
      <dgm:t>
        <a:bodyPr/>
        <a:lstStyle/>
        <a:p>
          <a:r>
            <a:rPr lang="fr-BE"/>
            <a:t>Lidstaten andere dan die van de lex concursus blijven ver gaand bevoegd als er een vestiging is.</a:t>
          </a:r>
          <a:endParaRPr lang="en-US"/>
        </a:p>
      </dgm:t>
    </dgm:pt>
    <dgm:pt modelId="{870EC63A-1F3B-45C0-B828-5B79BE20E7CB}" type="parTrans" cxnId="{20BC0C2D-46DB-4090-B8C0-A131AE3E3C7C}">
      <dgm:prSet/>
      <dgm:spPr/>
      <dgm:t>
        <a:bodyPr/>
        <a:lstStyle/>
        <a:p>
          <a:endParaRPr lang="en-US"/>
        </a:p>
      </dgm:t>
    </dgm:pt>
    <dgm:pt modelId="{86D38A2E-248A-4ADF-B445-C93DB8AC9049}" type="sibTrans" cxnId="{20BC0C2D-46DB-4090-B8C0-A131AE3E3C7C}">
      <dgm:prSet/>
      <dgm:spPr/>
      <dgm:t>
        <a:bodyPr/>
        <a:lstStyle/>
        <a:p>
          <a:endParaRPr lang="en-US"/>
        </a:p>
      </dgm:t>
    </dgm:pt>
    <dgm:pt modelId="{1A33A5C9-2E34-4791-8913-59B002A271B7}">
      <dgm:prSet/>
      <dgm:spPr/>
      <dgm:t>
        <a:bodyPr/>
        <a:lstStyle/>
        <a:p>
          <a:r>
            <a:rPr lang="fr-BE"/>
            <a:t>Probleem van inlichtingen aan werknemers</a:t>
          </a:r>
          <a:endParaRPr lang="en-US"/>
        </a:p>
      </dgm:t>
    </dgm:pt>
    <dgm:pt modelId="{60602EFA-5501-4362-84BA-0D1A13593BBA}" type="parTrans" cxnId="{5D5BD5F2-4591-4364-841E-5652FF2C8445}">
      <dgm:prSet/>
      <dgm:spPr/>
      <dgm:t>
        <a:bodyPr/>
        <a:lstStyle/>
        <a:p>
          <a:endParaRPr lang="en-US"/>
        </a:p>
      </dgm:t>
    </dgm:pt>
    <dgm:pt modelId="{50036660-8D8F-4006-BB37-34C12EF91B7B}" type="sibTrans" cxnId="{5D5BD5F2-4591-4364-841E-5652FF2C8445}">
      <dgm:prSet/>
      <dgm:spPr/>
      <dgm:t>
        <a:bodyPr/>
        <a:lstStyle/>
        <a:p>
          <a:endParaRPr lang="en-US"/>
        </a:p>
      </dgm:t>
    </dgm:pt>
    <dgm:pt modelId="{63CFC02F-B785-4118-B256-824AAAC0D56C}" type="pres">
      <dgm:prSet presAssocID="{9B016F4C-C7C3-4FA3-9CBC-088AD1C61653}" presName="vert0" presStyleCnt="0">
        <dgm:presLayoutVars>
          <dgm:dir/>
          <dgm:animOne val="branch"/>
          <dgm:animLvl val="lvl"/>
        </dgm:presLayoutVars>
      </dgm:prSet>
      <dgm:spPr/>
    </dgm:pt>
    <dgm:pt modelId="{C6EB00EB-0F7C-4F1A-920B-7D11624292B0}" type="pres">
      <dgm:prSet presAssocID="{95DCC565-425A-4D0B-AE7F-06252DCB4BB7}" presName="thickLine" presStyleLbl="alignNode1" presStyleIdx="0" presStyleCnt="3"/>
      <dgm:spPr/>
    </dgm:pt>
    <dgm:pt modelId="{84DD92F5-E0D8-45E1-9E51-B3541720D7E4}" type="pres">
      <dgm:prSet presAssocID="{95DCC565-425A-4D0B-AE7F-06252DCB4BB7}" presName="horz1" presStyleCnt="0"/>
      <dgm:spPr/>
    </dgm:pt>
    <dgm:pt modelId="{C4BA8F5A-9A47-4FBC-B1D2-55AC3C88298B}" type="pres">
      <dgm:prSet presAssocID="{95DCC565-425A-4D0B-AE7F-06252DCB4BB7}" presName="tx1" presStyleLbl="revTx" presStyleIdx="0" presStyleCnt="3"/>
      <dgm:spPr/>
    </dgm:pt>
    <dgm:pt modelId="{DDD07F0F-E3B6-426D-B03F-3C4F9761B27C}" type="pres">
      <dgm:prSet presAssocID="{95DCC565-425A-4D0B-AE7F-06252DCB4BB7}" presName="vert1" presStyleCnt="0"/>
      <dgm:spPr/>
    </dgm:pt>
    <dgm:pt modelId="{3899610A-AC42-4788-84A6-6FA13C41D7A4}" type="pres">
      <dgm:prSet presAssocID="{D58080FE-6A7F-4D95-AA18-EB474219B3CB}" presName="thickLine" presStyleLbl="alignNode1" presStyleIdx="1" presStyleCnt="3"/>
      <dgm:spPr/>
    </dgm:pt>
    <dgm:pt modelId="{8BDA5F0F-B35C-4B6F-A6D5-56A9E1D55FF3}" type="pres">
      <dgm:prSet presAssocID="{D58080FE-6A7F-4D95-AA18-EB474219B3CB}" presName="horz1" presStyleCnt="0"/>
      <dgm:spPr/>
    </dgm:pt>
    <dgm:pt modelId="{DBE6939F-4CFD-4A15-92B8-738DC0F0CECF}" type="pres">
      <dgm:prSet presAssocID="{D58080FE-6A7F-4D95-AA18-EB474219B3CB}" presName="tx1" presStyleLbl="revTx" presStyleIdx="1" presStyleCnt="3"/>
      <dgm:spPr/>
    </dgm:pt>
    <dgm:pt modelId="{46B35A8E-EA74-4646-AA17-438F0E688D26}" type="pres">
      <dgm:prSet presAssocID="{D58080FE-6A7F-4D95-AA18-EB474219B3CB}" presName="vert1" presStyleCnt="0"/>
      <dgm:spPr/>
    </dgm:pt>
    <dgm:pt modelId="{EB65650F-0D27-4520-8F76-49EFF5BCB8F8}" type="pres">
      <dgm:prSet presAssocID="{1A33A5C9-2E34-4791-8913-59B002A271B7}" presName="thickLine" presStyleLbl="alignNode1" presStyleIdx="2" presStyleCnt="3"/>
      <dgm:spPr/>
    </dgm:pt>
    <dgm:pt modelId="{03FB1AE8-4E90-4D9A-8AB3-1F56B3921D2A}" type="pres">
      <dgm:prSet presAssocID="{1A33A5C9-2E34-4791-8913-59B002A271B7}" presName="horz1" presStyleCnt="0"/>
      <dgm:spPr/>
    </dgm:pt>
    <dgm:pt modelId="{62825D5F-0F0E-4371-A1F0-D57D895B25D4}" type="pres">
      <dgm:prSet presAssocID="{1A33A5C9-2E34-4791-8913-59B002A271B7}" presName="tx1" presStyleLbl="revTx" presStyleIdx="2" presStyleCnt="3"/>
      <dgm:spPr/>
    </dgm:pt>
    <dgm:pt modelId="{6FB698DB-C6E1-46FA-B05B-BC36FCA02617}" type="pres">
      <dgm:prSet presAssocID="{1A33A5C9-2E34-4791-8913-59B002A271B7}" presName="vert1" presStyleCnt="0"/>
      <dgm:spPr/>
    </dgm:pt>
  </dgm:ptLst>
  <dgm:cxnLst>
    <dgm:cxn modelId="{FA918709-DDFB-490D-A7D8-AD6FFCCC8325}" srcId="{9B016F4C-C7C3-4FA3-9CBC-088AD1C61653}" destId="{95DCC565-425A-4D0B-AE7F-06252DCB4BB7}" srcOrd="0" destOrd="0" parTransId="{8DBBF94D-2C3D-41A3-B3C6-BD8B4FCA1109}" sibTransId="{5A841357-23BA-4EE8-A302-6A3604496A92}"/>
    <dgm:cxn modelId="{20BC0C2D-46DB-4090-B8C0-A131AE3E3C7C}" srcId="{9B016F4C-C7C3-4FA3-9CBC-088AD1C61653}" destId="{D58080FE-6A7F-4D95-AA18-EB474219B3CB}" srcOrd="1" destOrd="0" parTransId="{870EC63A-1F3B-45C0-B828-5B79BE20E7CB}" sibTransId="{86D38A2E-248A-4ADF-B445-C93DB8AC9049}"/>
    <dgm:cxn modelId="{A3F7844D-8010-48B2-8B50-8D942E64CB74}" type="presOf" srcId="{95DCC565-425A-4D0B-AE7F-06252DCB4BB7}" destId="{C4BA8F5A-9A47-4FBC-B1D2-55AC3C88298B}" srcOrd="0" destOrd="0" presId="urn:microsoft.com/office/officeart/2008/layout/LinedList"/>
    <dgm:cxn modelId="{9FAB778B-F7E5-4824-AF28-D5634B1E4CB8}" type="presOf" srcId="{1A33A5C9-2E34-4791-8913-59B002A271B7}" destId="{62825D5F-0F0E-4371-A1F0-D57D895B25D4}" srcOrd="0" destOrd="0" presId="urn:microsoft.com/office/officeart/2008/layout/LinedList"/>
    <dgm:cxn modelId="{234D61D4-4D7A-44F8-A4B5-CB1AB36C0AAA}" type="presOf" srcId="{9B016F4C-C7C3-4FA3-9CBC-088AD1C61653}" destId="{63CFC02F-B785-4118-B256-824AAAC0D56C}" srcOrd="0" destOrd="0" presId="urn:microsoft.com/office/officeart/2008/layout/LinedList"/>
    <dgm:cxn modelId="{5D5BD5F2-4591-4364-841E-5652FF2C8445}" srcId="{9B016F4C-C7C3-4FA3-9CBC-088AD1C61653}" destId="{1A33A5C9-2E34-4791-8913-59B002A271B7}" srcOrd="2" destOrd="0" parTransId="{60602EFA-5501-4362-84BA-0D1A13593BBA}" sibTransId="{50036660-8D8F-4006-BB37-34C12EF91B7B}"/>
    <dgm:cxn modelId="{BE17ACFE-004B-4449-B2F5-E4B8CA0E5026}" type="presOf" srcId="{D58080FE-6A7F-4D95-AA18-EB474219B3CB}" destId="{DBE6939F-4CFD-4A15-92B8-738DC0F0CECF}" srcOrd="0" destOrd="0" presId="urn:microsoft.com/office/officeart/2008/layout/LinedList"/>
    <dgm:cxn modelId="{1D9E33EB-73D1-49AD-B2BD-ACC893EF9DA8}" type="presParOf" srcId="{63CFC02F-B785-4118-B256-824AAAC0D56C}" destId="{C6EB00EB-0F7C-4F1A-920B-7D11624292B0}" srcOrd="0" destOrd="0" presId="urn:microsoft.com/office/officeart/2008/layout/LinedList"/>
    <dgm:cxn modelId="{F2899C86-D629-4044-A327-62B95A7F5908}" type="presParOf" srcId="{63CFC02F-B785-4118-B256-824AAAC0D56C}" destId="{84DD92F5-E0D8-45E1-9E51-B3541720D7E4}" srcOrd="1" destOrd="0" presId="urn:microsoft.com/office/officeart/2008/layout/LinedList"/>
    <dgm:cxn modelId="{FE74AA1E-09F0-4B7D-89E3-70FE553A93F5}" type="presParOf" srcId="{84DD92F5-E0D8-45E1-9E51-B3541720D7E4}" destId="{C4BA8F5A-9A47-4FBC-B1D2-55AC3C88298B}" srcOrd="0" destOrd="0" presId="urn:microsoft.com/office/officeart/2008/layout/LinedList"/>
    <dgm:cxn modelId="{CD199ED8-91E1-4F0D-ACAF-4F7322020E06}" type="presParOf" srcId="{84DD92F5-E0D8-45E1-9E51-B3541720D7E4}" destId="{DDD07F0F-E3B6-426D-B03F-3C4F9761B27C}" srcOrd="1" destOrd="0" presId="urn:microsoft.com/office/officeart/2008/layout/LinedList"/>
    <dgm:cxn modelId="{F78B3320-AD72-4598-B651-838DF1FC6FB0}" type="presParOf" srcId="{63CFC02F-B785-4118-B256-824AAAC0D56C}" destId="{3899610A-AC42-4788-84A6-6FA13C41D7A4}" srcOrd="2" destOrd="0" presId="urn:microsoft.com/office/officeart/2008/layout/LinedList"/>
    <dgm:cxn modelId="{29BE9C02-33B7-4FF9-A211-43E71B056554}" type="presParOf" srcId="{63CFC02F-B785-4118-B256-824AAAC0D56C}" destId="{8BDA5F0F-B35C-4B6F-A6D5-56A9E1D55FF3}" srcOrd="3" destOrd="0" presId="urn:microsoft.com/office/officeart/2008/layout/LinedList"/>
    <dgm:cxn modelId="{204CDFCA-201D-47DF-A178-48969DBCE690}" type="presParOf" srcId="{8BDA5F0F-B35C-4B6F-A6D5-56A9E1D55FF3}" destId="{DBE6939F-4CFD-4A15-92B8-738DC0F0CECF}" srcOrd="0" destOrd="0" presId="urn:microsoft.com/office/officeart/2008/layout/LinedList"/>
    <dgm:cxn modelId="{00078569-A36A-4E79-A8B1-E44D72DDEB9B}" type="presParOf" srcId="{8BDA5F0F-B35C-4B6F-A6D5-56A9E1D55FF3}" destId="{46B35A8E-EA74-4646-AA17-438F0E688D26}" srcOrd="1" destOrd="0" presId="urn:microsoft.com/office/officeart/2008/layout/LinedList"/>
    <dgm:cxn modelId="{F325EAC5-AA1E-466E-B564-C707C08CC848}" type="presParOf" srcId="{63CFC02F-B785-4118-B256-824AAAC0D56C}" destId="{EB65650F-0D27-4520-8F76-49EFF5BCB8F8}" srcOrd="4" destOrd="0" presId="urn:microsoft.com/office/officeart/2008/layout/LinedList"/>
    <dgm:cxn modelId="{9218FC75-CA72-47A9-87FB-B1216C2EF90A}" type="presParOf" srcId="{63CFC02F-B785-4118-B256-824AAAC0D56C}" destId="{03FB1AE8-4E90-4D9A-8AB3-1F56B3921D2A}" srcOrd="5" destOrd="0" presId="urn:microsoft.com/office/officeart/2008/layout/LinedList"/>
    <dgm:cxn modelId="{C134F95C-4297-4E9F-B500-6C47918014A2}" type="presParOf" srcId="{03FB1AE8-4E90-4D9A-8AB3-1F56B3921D2A}" destId="{62825D5F-0F0E-4371-A1F0-D57D895B25D4}" srcOrd="0" destOrd="0" presId="urn:microsoft.com/office/officeart/2008/layout/LinedList"/>
    <dgm:cxn modelId="{049C51AB-62C0-45F5-BF40-0EF54FC7205C}" type="presParOf" srcId="{03FB1AE8-4E90-4D9A-8AB3-1F56B3921D2A}" destId="{6FB698DB-C6E1-46FA-B05B-BC36FCA0261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378D431-25E5-4F28-94EA-8A3D9B3796E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6EE0AF1-C3E7-45E5-8265-CA3322116C89}">
      <dgm:prSet/>
      <dgm:spPr/>
      <dgm:t>
        <a:bodyPr/>
        <a:lstStyle/>
        <a:p>
          <a:r>
            <a:rPr lang="fr-BE" dirty="0" err="1"/>
            <a:t>Bescherming</a:t>
          </a:r>
          <a:r>
            <a:rPr lang="fr-BE" dirty="0"/>
            <a:t> van </a:t>
          </a:r>
          <a:r>
            <a:rPr lang="fr-BE" dirty="0" err="1"/>
            <a:t>schuldeisers</a:t>
          </a:r>
          <a:r>
            <a:rPr lang="fr-BE" dirty="0"/>
            <a:t> van </a:t>
          </a:r>
          <a:r>
            <a:rPr lang="fr-BE" dirty="0" err="1"/>
            <a:t>andere</a:t>
          </a:r>
          <a:r>
            <a:rPr lang="fr-BE" dirty="0"/>
            <a:t> </a:t>
          </a:r>
          <a:r>
            <a:rPr lang="fr-BE" dirty="0" err="1"/>
            <a:t>lidstaat</a:t>
          </a:r>
          <a:r>
            <a:rPr lang="fr-BE" dirty="0"/>
            <a:t> dan </a:t>
          </a:r>
          <a:r>
            <a:rPr lang="fr-BE" dirty="0" err="1"/>
            <a:t>Staat</a:t>
          </a:r>
          <a:r>
            <a:rPr lang="fr-BE" dirty="0"/>
            <a:t> van </a:t>
          </a:r>
          <a:r>
            <a:rPr lang="fr-BE" dirty="0" err="1"/>
            <a:t>opening</a:t>
          </a:r>
          <a:endParaRPr lang="en-US" dirty="0"/>
        </a:p>
      </dgm:t>
    </dgm:pt>
    <dgm:pt modelId="{BD2E2BEB-24BD-41E8-A96E-61233FD7203A}" type="parTrans" cxnId="{394E140E-A1A2-440E-9B19-2D549A98B884}">
      <dgm:prSet/>
      <dgm:spPr/>
      <dgm:t>
        <a:bodyPr/>
        <a:lstStyle/>
        <a:p>
          <a:endParaRPr lang="en-US"/>
        </a:p>
      </dgm:t>
    </dgm:pt>
    <dgm:pt modelId="{FBB56D00-F6CF-40E7-9716-384D4EAC515C}" type="sibTrans" cxnId="{394E140E-A1A2-440E-9B19-2D549A98B884}">
      <dgm:prSet/>
      <dgm:spPr/>
      <dgm:t>
        <a:bodyPr/>
        <a:lstStyle/>
        <a:p>
          <a:endParaRPr lang="en-US"/>
        </a:p>
      </dgm:t>
    </dgm:pt>
    <dgm:pt modelId="{738F4E4E-4E87-455D-B9F9-1C785796F866}">
      <dgm:prSet/>
      <dgm:spPr/>
      <dgm:t>
        <a:bodyPr/>
        <a:lstStyle/>
        <a:p>
          <a:r>
            <a:rPr lang="fr-BE" dirty="0" err="1"/>
            <a:t>Buitenlandse</a:t>
          </a:r>
          <a:r>
            <a:rPr lang="fr-BE" dirty="0"/>
            <a:t> </a:t>
          </a:r>
          <a:r>
            <a:rPr lang="fr-BE" dirty="0" err="1"/>
            <a:t>schuldeisers</a:t>
          </a:r>
          <a:r>
            <a:rPr lang="fr-BE" dirty="0"/>
            <a:t> </a:t>
          </a:r>
          <a:r>
            <a:rPr lang="fr-BE" dirty="0" err="1"/>
            <a:t>onverwijld</a:t>
          </a:r>
          <a:r>
            <a:rPr lang="fr-BE" dirty="0"/>
            <a:t> in </a:t>
          </a:r>
          <a:r>
            <a:rPr lang="fr-BE" dirty="0" err="1"/>
            <a:t>kennis</a:t>
          </a:r>
          <a:endParaRPr lang="en-US" dirty="0"/>
        </a:p>
      </dgm:t>
    </dgm:pt>
    <dgm:pt modelId="{FDAD50E1-F03F-4EAC-9E5D-8E15FAE6BE24}" type="parTrans" cxnId="{01796299-537A-4066-A92B-E105C05238A6}">
      <dgm:prSet/>
      <dgm:spPr/>
      <dgm:t>
        <a:bodyPr/>
        <a:lstStyle/>
        <a:p>
          <a:endParaRPr lang="en-US"/>
        </a:p>
      </dgm:t>
    </dgm:pt>
    <dgm:pt modelId="{0CEC4F41-BCB6-4A37-80B0-45832077966F}" type="sibTrans" cxnId="{01796299-537A-4066-A92B-E105C05238A6}">
      <dgm:prSet/>
      <dgm:spPr/>
      <dgm:t>
        <a:bodyPr/>
        <a:lstStyle/>
        <a:p>
          <a:endParaRPr lang="en-US"/>
        </a:p>
      </dgm:t>
    </dgm:pt>
    <dgm:pt modelId="{15C9E956-D5C7-4FD2-A19F-280EF28126E7}">
      <dgm:prSet/>
      <dgm:spPr/>
      <dgm:t>
        <a:bodyPr/>
        <a:lstStyle/>
        <a:p>
          <a:r>
            <a:rPr lang="en-US" dirty="0" err="1"/>
            <a:t>Kennisname</a:t>
          </a:r>
          <a:r>
            <a:rPr lang="en-US" dirty="0"/>
            <a:t> </a:t>
          </a:r>
          <a:r>
            <a:rPr lang="en-US" dirty="0" err="1"/>
            <a:t>buitenlandse</a:t>
          </a:r>
          <a:r>
            <a:rPr lang="en-US" dirty="0"/>
            <a:t> registers?</a:t>
          </a:r>
        </a:p>
      </dgm:t>
    </dgm:pt>
    <dgm:pt modelId="{0BC121C8-F72C-4FB9-8C7D-87F080975A04}" type="parTrans" cxnId="{451299F0-A321-44E5-96ED-4632DBE03CD3}">
      <dgm:prSet/>
      <dgm:spPr/>
      <dgm:t>
        <a:bodyPr/>
        <a:lstStyle/>
        <a:p>
          <a:endParaRPr lang="en-US"/>
        </a:p>
      </dgm:t>
    </dgm:pt>
    <dgm:pt modelId="{83725A4E-FB4C-4063-B3C6-A13CCCDAAAC7}" type="sibTrans" cxnId="{451299F0-A321-44E5-96ED-4632DBE03CD3}">
      <dgm:prSet/>
      <dgm:spPr/>
      <dgm:t>
        <a:bodyPr/>
        <a:lstStyle/>
        <a:p>
          <a:endParaRPr lang="en-US"/>
        </a:p>
      </dgm:t>
    </dgm:pt>
    <dgm:pt modelId="{F6829874-249A-45A7-B913-5DC509BCAC35}">
      <dgm:prSet/>
      <dgm:spPr/>
      <dgm:t>
        <a:bodyPr/>
        <a:lstStyle/>
        <a:p>
          <a:endParaRPr lang="en-US" dirty="0"/>
        </a:p>
      </dgm:t>
    </dgm:pt>
    <dgm:pt modelId="{C05C11F2-B8E4-44D3-B442-917CE7912F4A}" type="parTrans" cxnId="{855714F9-997E-4828-B28C-23BE9F454AB2}">
      <dgm:prSet/>
      <dgm:spPr/>
      <dgm:t>
        <a:bodyPr/>
        <a:lstStyle/>
        <a:p>
          <a:endParaRPr lang="en-US"/>
        </a:p>
      </dgm:t>
    </dgm:pt>
    <dgm:pt modelId="{AB9CD4D5-1B95-42D3-A3F6-1413A591CB7B}" type="sibTrans" cxnId="{855714F9-997E-4828-B28C-23BE9F454AB2}">
      <dgm:prSet/>
      <dgm:spPr/>
      <dgm:t>
        <a:bodyPr/>
        <a:lstStyle/>
        <a:p>
          <a:endParaRPr lang="en-US"/>
        </a:p>
      </dgm:t>
    </dgm:pt>
    <dgm:pt modelId="{BAE1364E-1AA0-4DE8-B9A0-EBF28EF2AF91}" type="pres">
      <dgm:prSet presAssocID="{3378D431-25E5-4F28-94EA-8A3D9B3796E5}" presName="vert0" presStyleCnt="0">
        <dgm:presLayoutVars>
          <dgm:dir/>
          <dgm:animOne val="branch"/>
          <dgm:animLvl val="lvl"/>
        </dgm:presLayoutVars>
      </dgm:prSet>
      <dgm:spPr/>
    </dgm:pt>
    <dgm:pt modelId="{B469A21A-091A-4297-B46F-73E94378C2A3}" type="pres">
      <dgm:prSet presAssocID="{86EE0AF1-C3E7-45E5-8265-CA3322116C89}" presName="thickLine" presStyleLbl="alignNode1" presStyleIdx="0" presStyleCnt="4"/>
      <dgm:spPr/>
    </dgm:pt>
    <dgm:pt modelId="{EB4F3B30-BC26-40CE-9486-EE490779EB35}" type="pres">
      <dgm:prSet presAssocID="{86EE0AF1-C3E7-45E5-8265-CA3322116C89}" presName="horz1" presStyleCnt="0"/>
      <dgm:spPr/>
    </dgm:pt>
    <dgm:pt modelId="{5DD80D20-4036-4050-970D-8BF7B21402D6}" type="pres">
      <dgm:prSet presAssocID="{86EE0AF1-C3E7-45E5-8265-CA3322116C89}" presName="tx1" presStyleLbl="revTx" presStyleIdx="0" presStyleCnt="4"/>
      <dgm:spPr/>
    </dgm:pt>
    <dgm:pt modelId="{F43711F2-CB9F-4724-A6B2-70D63E647E7E}" type="pres">
      <dgm:prSet presAssocID="{86EE0AF1-C3E7-45E5-8265-CA3322116C89}" presName="vert1" presStyleCnt="0"/>
      <dgm:spPr/>
    </dgm:pt>
    <dgm:pt modelId="{140AB11B-7A4E-4506-9E47-B01A8DC6E80A}" type="pres">
      <dgm:prSet presAssocID="{738F4E4E-4E87-455D-B9F9-1C785796F866}" presName="thickLine" presStyleLbl="alignNode1" presStyleIdx="1" presStyleCnt="4"/>
      <dgm:spPr/>
    </dgm:pt>
    <dgm:pt modelId="{DEA9FA50-A155-4A00-B7F9-02966F3C0354}" type="pres">
      <dgm:prSet presAssocID="{738F4E4E-4E87-455D-B9F9-1C785796F866}" presName="horz1" presStyleCnt="0"/>
      <dgm:spPr/>
    </dgm:pt>
    <dgm:pt modelId="{78D1785D-7354-4691-A404-C26710868398}" type="pres">
      <dgm:prSet presAssocID="{738F4E4E-4E87-455D-B9F9-1C785796F866}" presName="tx1" presStyleLbl="revTx" presStyleIdx="1" presStyleCnt="4"/>
      <dgm:spPr/>
    </dgm:pt>
    <dgm:pt modelId="{3FDB73C9-FBB8-45B8-B5FF-3BC1A4BB3E7A}" type="pres">
      <dgm:prSet presAssocID="{738F4E4E-4E87-455D-B9F9-1C785796F866}" presName="vert1" presStyleCnt="0"/>
      <dgm:spPr/>
    </dgm:pt>
    <dgm:pt modelId="{454BFB07-F33F-422D-AAF6-B713D5D999A5}" type="pres">
      <dgm:prSet presAssocID="{15C9E956-D5C7-4FD2-A19F-280EF28126E7}" presName="thickLine" presStyleLbl="alignNode1" presStyleIdx="2" presStyleCnt="4"/>
      <dgm:spPr/>
    </dgm:pt>
    <dgm:pt modelId="{17A9E71D-A4DE-4C21-89F7-E9B95699BFC3}" type="pres">
      <dgm:prSet presAssocID="{15C9E956-D5C7-4FD2-A19F-280EF28126E7}" presName="horz1" presStyleCnt="0"/>
      <dgm:spPr/>
    </dgm:pt>
    <dgm:pt modelId="{7D2FCCCA-19BC-48D1-B136-EA8A462C2068}" type="pres">
      <dgm:prSet presAssocID="{15C9E956-D5C7-4FD2-A19F-280EF28126E7}" presName="tx1" presStyleLbl="revTx" presStyleIdx="2" presStyleCnt="4"/>
      <dgm:spPr/>
    </dgm:pt>
    <dgm:pt modelId="{79679CB6-51C9-416E-8D04-038C26833106}" type="pres">
      <dgm:prSet presAssocID="{15C9E956-D5C7-4FD2-A19F-280EF28126E7}" presName="vert1" presStyleCnt="0"/>
      <dgm:spPr/>
    </dgm:pt>
    <dgm:pt modelId="{81C06629-D440-4D0F-846C-C79F3ED2DB3F}" type="pres">
      <dgm:prSet presAssocID="{F6829874-249A-45A7-B913-5DC509BCAC35}" presName="thickLine" presStyleLbl="alignNode1" presStyleIdx="3" presStyleCnt="4"/>
      <dgm:spPr/>
    </dgm:pt>
    <dgm:pt modelId="{244A4EE0-F210-4C94-BB85-7154758320EA}" type="pres">
      <dgm:prSet presAssocID="{F6829874-249A-45A7-B913-5DC509BCAC35}" presName="horz1" presStyleCnt="0"/>
      <dgm:spPr/>
    </dgm:pt>
    <dgm:pt modelId="{54648695-3163-4063-B1EB-58735202DD7A}" type="pres">
      <dgm:prSet presAssocID="{F6829874-249A-45A7-B913-5DC509BCAC35}" presName="tx1" presStyleLbl="revTx" presStyleIdx="3" presStyleCnt="4"/>
      <dgm:spPr/>
    </dgm:pt>
    <dgm:pt modelId="{E0668FEE-AD4D-4CAD-941D-52929525AD93}" type="pres">
      <dgm:prSet presAssocID="{F6829874-249A-45A7-B913-5DC509BCAC35}" presName="vert1" presStyleCnt="0"/>
      <dgm:spPr/>
    </dgm:pt>
  </dgm:ptLst>
  <dgm:cxnLst>
    <dgm:cxn modelId="{394E140E-A1A2-440E-9B19-2D549A98B884}" srcId="{3378D431-25E5-4F28-94EA-8A3D9B3796E5}" destId="{86EE0AF1-C3E7-45E5-8265-CA3322116C89}" srcOrd="0" destOrd="0" parTransId="{BD2E2BEB-24BD-41E8-A96E-61233FD7203A}" sibTransId="{FBB56D00-F6CF-40E7-9716-384D4EAC515C}"/>
    <dgm:cxn modelId="{DB86540F-38E1-4E5C-8E15-5B30B7C48327}" type="presOf" srcId="{738F4E4E-4E87-455D-B9F9-1C785796F866}" destId="{78D1785D-7354-4691-A404-C26710868398}" srcOrd="0" destOrd="0" presId="urn:microsoft.com/office/officeart/2008/layout/LinedList"/>
    <dgm:cxn modelId="{8824065D-BE75-4494-BCB2-D01F5524AB0A}" type="presOf" srcId="{3378D431-25E5-4F28-94EA-8A3D9B3796E5}" destId="{BAE1364E-1AA0-4DE8-B9A0-EBF28EF2AF91}" srcOrd="0" destOrd="0" presId="urn:microsoft.com/office/officeart/2008/layout/LinedList"/>
    <dgm:cxn modelId="{B40DCE4D-50FA-4CB8-B02F-4C744823AA5E}" type="presOf" srcId="{F6829874-249A-45A7-B913-5DC509BCAC35}" destId="{54648695-3163-4063-B1EB-58735202DD7A}" srcOrd="0" destOrd="0" presId="urn:microsoft.com/office/officeart/2008/layout/LinedList"/>
    <dgm:cxn modelId="{01796299-537A-4066-A92B-E105C05238A6}" srcId="{3378D431-25E5-4F28-94EA-8A3D9B3796E5}" destId="{738F4E4E-4E87-455D-B9F9-1C785796F866}" srcOrd="1" destOrd="0" parTransId="{FDAD50E1-F03F-4EAC-9E5D-8E15FAE6BE24}" sibTransId="{0CEC4F41-BCB6-4A37-80B0-45832077966F}"/>
    <dgm:cxn modelId="{9AA9909E-ED60-4524-AF7B-C16FAE33D98B}" type="presOf" srcId="{86EE0AF1-C3E7-45E5-8265-CA3322116C89}" destId="{5DD80D20-4036-4050-970D-8BF7B21402D6}" srcOrd="0" destOrd="0" presId="urn:microsoft.com/office/officeart/2008/layout/LinedList"/>
    <dgm:cxn modelId="{6F97C5A4-D0DA-409E-B72C-3310FD357413}" type="presOf" srcId="{15C9E956-D5C7-4FD2-A19F-280EF28126E7}" destId="{7D2FCCCA-19BC-48D1-B136-EA8A462C2068}" srcOrd="0" destOrd="0" presId="urn:microsoft.com/office/officeart/2008/layout/LinedList"/>
    <dgm:cxn modelId="{451299F0-A321-44E5-96ED-4632DBE03CD3}" srcId="{3378D431-25E5-4F28-94EA-8A3D9B3796E5}" destId="{15C9E956-D5C7-4FD2-A19F-280EF28126E7}" srcOrd="2" destOrd="0" parTransId="{0BC121C8-F72C-4FB9-8C7D-87F080975A04}" sibTransId="{83725A4E-FB4C-4063-B3C6-A13CCCDAAAC7}"/>
    <dgm:cxn modelId="{855714F9-997E-4828-B28C-23BE9F454AB2}" srcId="{3378D431-25E5-4F28-94EA-8A3D9B3796E5}" destId="{F6829874-249A-45A7-B913-5DC509BCAC35}" srcOrd="3" destOrd="0" parTransId="{C05C11F2-B8E4-44D3-B442-917CE7912F4A}" sibTransId="{AB9CD4D5-1B95-42D3-A3F6-1413A591CB7B}"/>
    <dgm:cxn modelId="{9D3CA600-3F87-4F47-8C00-E0C0ADFC71DA}" type="presParOf" srcId="{BAE1364E-1AA0-4DE8-B9A0-EBF28EF2AF91}" destId="{B469A21A-091A-4297-B46F-73E94378C2A3}" srcOrd="0" destOrd="0" presId="urn:microsoft.com/office/officeart/2008/layout/LinedList"/>
    <dgm:cxn modelId="{60353A95-AF35-4241-A138-AC5AA6721496}" type="presParOf" srcId="{BAE1364E-1AA0-4DE8-B9A0-EBF28EF2AF91}" destId="{EB4F3B30-BC26-40CE-9486-EE490779EB35}" srcOrd="1" destOrd="0" presId="urn:microsoft.com/office/officeart/2008/layout/LinedList"/>
    <dgm:cxn modelId="{F73CF6F2-FE22-428A-A7F7-C7870B3CCD27}" type="presParOf" srcId="{EB4F3B30-BC26-40CE-9486-EE490779EB35}" destId="{5DD80D20-4036-4050-970D-8BF7B21402D6}" srcOrd="0" destOrd="0" presId="urn:microsoft.com/office/officeart/2008/layout/LinedList"/>
    <dgm:cxn modelId="{AC88E81A-A0C7-4066-95E2-34D385F0DAF4}" type="presParOf" srcId="{EB4F3B30-BC26-40CE-9486-EE490779EB35}" destId="{F43711F2-CB9F-4724-A6B2-70D63E647E7E}" srcOrd="1" destOrd="0" presId="urn:microsoft.com/office/officeart/2008/layout/LinedList"/>
    <dgm:cxn modelId="{54288FF1-C07E-4BCA-831B-2B1DE9ECF30E}" type="presParOf" srcId="{BAE1364E-1AA0-4DE8-B9A0-EBF28EF2AF91}" destId="{140AB11B-7A4E-4506-9E47-B01A8DC6E80A}" srcOrd="2" destOrd="0" presId="urn:microsoft.com/office/officeart/2008/layout/LinedList"/>
    <dgm:cxn modelId="{0D36D8DE-4C44-4DC6-BA72-0071077FCEC6}" type="presParOf" srcId="{BAE1364E-1AA0-4DE8-B9A0-EBF28EF2AF91}" destId="{DEA9FA50-A155-4A00-B7F9-02966F3C0354}" srcOrd="3" destOrd="0" presId="urn:microsoft.com/office/officeart/2008/layout/LinedList"/>
    <dgm:cxn modelId="{C84F6041-2E05-423E-86C3-2D6DA3740B14}" type="presParOf" srcId="{DEA9FA50-A155-4A00-B7F9-02966F3C0354}" destId="{78D1785D-7354-4691-A404-C26710868398}" srcOrd="0" destOrd="0" presId="urn:microsoft.com/office/officeart/2008/layout/LinedList"/>
    <dgm:cxn modelId="{B9A7B95E-BAD1-4752-AC55-65C7C4B1D9DA}" type="presParOf" srcId="{DEA9FA50-A155-4A00-B7F9-02966F3C0354}" destId="{3FDB73C9-FBB8-45B8-B5FF-3BC1A4BB3E7A}" srcOrd="1" destOrd="0" presId="urn:microsoft.com/office/officeart/2008/layout/LinedList"/>
    <dgm:cxn modelId="{A832867B-9B69-4661-87E2-3F4149107B74}" type="presParOf" srcId="{BAE1364E-1AA0-4DE8-B9A0-EBF28EF2AF91}" destId="{454BFB07-F33F-422D-AAF6-B713D5D999A5}" srcOrd="4" destOrd="0" presId="urn:microsoft.com/office/officeart/2008/layout/LinedList"/>
    <dgm:cxn modelId="{8DCF149E-D379-474E-9CDC-5590B4FE38CB}" type="presParOf" srcId="{BAE1364E-1AA0-4DE8-B9A0-EBF28EF2AF91}" destId="{17A9E71D-A4DE-4C21-89F7-E9B95699BFC3}" srcOrd="5" destOrd="0" presId="urn:microsoft.com/office/officeart/2008/layout/LinedList"/>
    <dgm:cxn modelId="{371E208A-A2FE-4655-954B-F6A8F9CD707A}" type="presParOf" srcId="{17A9E71D-A4DE-4C21-89F7-E9B95699BFC3}" destId="{7D2FCCCA-19BC-48D1-B136-EA8A462C2068}" srcOrd="0" destOrd="0" presId="urn:microsoft.com/office/officeart/2008/layout/LinedList"/>
    <dgm:cxn modelId="{E30576CC-DE04-4EB9-A170-83B666F739F6}" type="presParOf" srcId="{17A9E71D-A4DE-4C21-89F7-E9B95699BFC3}" destId="{79679CB6-51C9-416E-8D04-038C26833106}" srcOrd="1" destOrd="0" presId="urn:microsoft.com/office/officeart/2008/layout/LinedList"/>
    <dgm:cxn modelId="{8CA36021-5467-4717-99C2-B834E23CC99D}" type="presParOf" srcId="{BAE1364E-1AA0-4DE8-B9A0-EBF28EF2AF91}" destId="{81C06629-D440-4D0F-846C-C79F3ED2DB3F}" srcOrd="6" destOrd="0" presId="urn:microsoft.com/office/officeart/2008/layout/LinedList"/>
    <dgm:cxn modelId="{5E97514C-0393-4C2A-9669-59A8D1D7DFA6}" type="presParOf" srcId="{BAE1364E-1AA0-4DE8-B9A0-EBF28EF2AF91}" destId="{244A4EE0-F210-4C94-BB85-7154758320EA}" srcOrd="7" destOrd="0" presId="urn:microsoft.com/office/officeart/2008/layout/LinedList"/>
    <dgm:cxn modelId="{3022E31D-283F-4B3D-99CD-0F1B10306A6B}" type="presParOf" srcId="{244A4EE0-F210-4C94-BB85-7154758320EA}" destId="{54648695-3163-4063-B1EB-58735202DD7A}" srcOrd="0" destOrd="0" presId="urn:microsoft.com/office/officeart/2008/layout/LinedList"/>
    <dgm:cxn modelId="{ABB6C08D-00BE-4F5E-B5C8-DC56A757E7E7}" type="presParOf" srcId="{244A4EE0-F210-4C94-BB85-7154758320EA}" destId="{E0668FEE-AD4D-4CAD-941D-52929525AD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87F85CB-C8F3-4550-844E-4BE84FEF043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E5FA7B0-4819-4CCA-8F47-6F39838AAFB2}">
      <dgm:prSet/>
      <dgm:spPr/>
      <dgm:t>
        <a:bodyPr/>
        <a:lstStyle/>
        <a:p>
          <a:r>
            <a:rPr lang="fr-BE"/>
            <a:t>Aangifte door insolventiefunctionarissen</a:t>
          </a:r>
          <a:endParaRPr lang="en-US"/>
        </a:p>
      </dgm:t>
    </dgm:pt>
    <dgm:pt modelId="{BA2AD5A3-E1AF-4C35-AC93-06D809A1EE67}" type="parTrans" cxnId="{B18A14D1-A300-4D6C-BDA4-A42A2EA31C2A}">
      <dgm:prSet/>
      <dgm:spPr/>
      <dgm:t>
        <a:bodyPr/>
        <a:lstStyle/>
        <a:p>
          <a:endParaRPr lang="en-US"/>
        </a:p>
      </dgm:t>
    </dgm:pt>
    <dgm:pt modelId="{4E66144A-1DCE-4A1B-9DD2-FCFF3DB98387}" type="sibTrans" cxnId="{B18A14D1-A300-4D6C-BDA4-A42A2EA31C2A}">
      <dgm:prSet/>
      <dgm:spPr/>
      <dgm:t>
        <a:bodyPr/>
        <a:lstStyle/>
        <a:p>
          <a:endParaRPr lang="en-US"/>
        </a:p>
      </dgm:t>
    </dgm:pt>
    <dgm:pt modelId="{8574A75E-FC7D-4FAD-90C0-989E69039FE5}">
      <dgm:prSet/>
      <dgm:spPr/>
      <dgm:t>
        <a:bodyPr/>
        <a:lstStyle/>
        <a:p>
          <a:r>
            <a:rPr lang="fr-BE"/>
            <a:t>Vorm aangifte</a:t>
          </a:r>
          <a:endParaRPr lang="en-US"/>
        </a:p>
      </dgm:t>
    </dgm:pt>
    <dgm:pt modelId="{B50301D7-0DB4-4A16-B7DA-A9876586F939}" type="parTrans" cxnId="{5C0F48DD-FA02-44DF-8674-5DA4A01CC89D}">
      <dgm:prSet/>
      <dgm:spPr/>
      <dgm:t>
        <a:bodyPr/>
        <a:lstStyle/>
        <a:p>
          <a:endParaRPr lang="en-US"/>
        </a:p>
      </dgm:t>
    </dgm:pt>
    <dgm:pt modelId="{DBCFA479-D7C6-446D-B082-B8EFAD3BA27F}" type="sibTrans" cxnId="{5C0F48DD-FA02-44DF-8674-5DA4A01CC89D}">
      <dgm:prSet/>
      <dgm:spPr/>
      <dgm:t>
        <a:bodyPr/>
        <a:lstStyle/>
        <a:p>
          <a:endParaRPr lang="en-US"/>
        </a:p>
      </dgm:t>
    </dgm:pt>
    <dgm:pt modelId="{DE5F32BD-D0A1-433F-BA0E-B7536A7BE1F7}">
      <dgm:prSet/>
      <dgm:spPr/>
      <dgm:t>
        <a:bodyPr/>
        <a:lstStyle/>
        <a:p>
          <a:r>
            <a:rPr lang="fr-BE"/>
            <a:t>Taal aangifte</a:t>
          </a:r>
          <a:endParaRPr lang="en-US"/>
        </a:p>
      </dgm:t>
    </dgm:pt>
    <dgm:pt modelId="{9CAB6994-3CB4-42B5-81BA-C117EE346434}" type="parTrans" cxnId="{222B1477-3A38-4115-92A3-8F119B214D62}">
      <dgm:prSet/>
      <dgm:spPr/>
      <dgm:t>
        <a:bodyPr/>
        <a:lstStyle/>
        <a:p>
          <a:endParaRPr lang="en-US"/>
        </a:p>
      </dgm:t>
    </dgm:pt>
    <dgm:pt modelId="{14BC3775-2DD0-448C-BA06-D85D5B5817C1}" type="sibTrans" cxnId="{222B1477-3A38-4115-92A3-8F119B214D62}">
      <dgm:prSet/>
      <dgm:spPr/>
      <dgm:t>
        <a:bodyPr/>
        <a:lstStyle/>
        <a:p>
          <a:endParaRPr lang="en-US"/>
        </a:p>
      </dgm:t>
    </dgm:pt>
    <dgm:pt modelId="{C54930ED-C15C-4039-BAF0-91D74A45FEC0}">
      <dgm:prSet/>
      <dgm:spPr/>
      <dgm:t>
        <a:bodyPr/>
        <a:lstStyle/>
        <a:p>
          <a:r>
            <a:rPr lang="fr-BE"/>
            <a:t>Termijn aangifte</a:t>
          </a:r>
          <a:endParaRPr lang="en-US"/>
        </a:p>
      </dgm:t>
    </dgm:pt>
    <dgm:pt modelId="{1083E81B-FF6F-42E1-BEB4-E75BC9B48B80}" type="parTrans" cxnId="{0D12F1B9-C49F-4519-8B77-2C1AD89DA09A}">
      <dgm:prSet/>
      <dgm:spPr/>
      <dgm:t>
        <a:bodyPr/>
        <a:lstStyle/>
        <a:p>
          <a:endParaRPr lang="en-US"/>
        </a:p>
      </dgm:t>
    </dgm:pt>
    <dgm:pt modelId="{D6A32465-D799-4CA0-BFE0-A53E6D57586F}" type="sibTrans" cxnId="{0D12F1B9-C49F-4519-8B77-2C1AD89DA09A}">
      <dgm:prSet/>
      <dgm:spPr/>
      <dgm:t>
        <a:bodyPr/>
        <a:lstStyle/>
        <a:p>
          <a:endParaRPr lang="en-US"/>
        </a:p>
      </dgm:t>
    </dgm:pt>
    <dgm:pt modelId="{F3037B9D-0C20-4065-8A7C-0698587C3FD8}" type="pres">
      <dgm:prSet presAssocID="{187F85CB-C8F3-4550-844E-4BE84FEF0436}" presName="vert0" presStyleCnt="0">
        <dgm:presLayoutVars>
          <dgm:dir/>
          <dgm:animOne val="branch"/>
          <dgm:animLvl val="lvl"/>
        </dgm:presLayoutVars>
      </dgm:prSet>
      <dgm:spPr/>
    </dgm:pt>
    <dgm:pt modelId="{1CAE2E1A-D23F-4F1E-A2D0-17AD74D11614}" type="pres">
      <dgm:prSet presAssocID="{2E5FA7B0-4819-4CCA-8F47-6F39838AAFB2}" presName="thickLine" presStyleLbl="alignNode1" presStyleIdx="0" presStyleCnt="4"/>
      <dgm:spPr/>
    </dgm:pt>
    <dgm:pt modelId="{0087693F-026B-4650-B7A8-C50C1EEFD701}" type="pres">
      <dgm:prSet presAssocID="{2E5FA7B0-4819-4CCA-8F47-6F39838AAFB2}" presName="horz1" presStyleCnt="0"/>
      <dgm:spPr/>
    </dgm:pt>
    <dgm:pt modelId="{002631B4-5472-4B66-A977-F3EFD9E76066}" type="pres">
      <dgm:prSet presAssocID="{2E5FA7B0-4819-4CCA-8F47-6F39838AAFB2}" presName="tx1" presStyleLbl="revTx" presStyleIdx="0" presStyleCnt="4"/>
      <dgm:spPr/>
    </dgm:pt>
    <dgm:pt modelId="{78F5731C-3FA5-4607-AA9A-F6D07180615C}" type="pres">
      <dgm:prSet presAssocID="{2E5FA7B0-4819-4CCA-8F47-6F39838AAFB2}" presName="vert1" presStyleCnt="0"/>
      <dgm:spPr/>
    </dgm:pt>
    <dgm:pt modelId="{6986981F-E53B-49C7-82AF-0AA4E3095102}" type="pres">
      <dgm:prSet presAssocID="{8574A75E-FC7D-4FAD-90C0-989E69039FE5}" presName="thickLine" presStyleLbl="alignNode1" presStyleIdx="1" presStyleCnt="4"/>
      <dgm:spPr/>
    </dgm:pt>
    <dgm:pt modelId="{341AC8B9-C874-4359-93BF-4FCB26BF616A}" type="pres">
      <dgm:prSet presAssocID="{8574A75E-FC7D-4FAD-90C0-989E69039FE5}" presName="horz1" presStyleCnt="0"/>
      <dgm:spPr/>
    </dgm:pt>
    <dgm:pt modelId="{6B0C3EF1-A4EF-40CC-A613-0521650F699A}" type="pres">
      <dgm:prSet presAssocID="{8574A75E-FC7D-4FAD-90C0-989E69039FE5}" presName="tx1" presStyleLbl="revTx" presStyleIdx="1" presStyleCnt="4"/>
      <dgm:spPr/>
    </dgm:pt>
    <dgm:pt modelId="{23070A09-8E55-4862-984B-80E339428E56}" type="pres">
      <dgm:prSet presAssocID="{8574A75E-FC7D-4FAD-90C0-989E69039FE5}" presName="vert1" presStyleCnt="0"/>
      <dgm:spPr/>
    </dgm:pt>
    <dgm:pt modelId="{A4EDC1FD-BE25-41D3-B575-15B844A56321}" type="pres">
      <dgm:prSet presAssocID="{DE5F32BD-D0A1-433F-BA0E-B7536A7BE1F7}" presName="thickLine" presStyleLbl="alignNode1" presStyleIdx="2" presStyleCnt="4"/>
      <dgm:spPr/>
    </dgm:pt>
    <dgm:pt modelId="{2D7EDD4E-2126-4229-9ABA-887265C393FB}" type="pres">
      <dgm:prSet presAssocID="{DE5F32BD-D0A1-433F-BA0E-B7536A7BE1F7}" presName="horz1" presStyleCnt="0"/>
      <dgm:spPr/>
    </dgm:pt>
    <dgm:pt modelId="{8B254307-E0EA-4599-A35C-A17C0E4916DE}" type="pres">
      <dgm:prSet presAssocID="{DE5F32BD-D0A1-433F-BA0E-B7536A7BE1F7}" presName="tx1" presStyleLbl="revTx" presStyleIdx="2" presStyleCnt="4"/>
      <dgm:spPr/>
    </dgm:pt>
    <dgm:pt modelId="{E254A738-C4F1-4B16-8F5B-75E40E853B03}" type="pres">
      <dgm:prSet presAssocID="{DE5F32BD-D0A1-433F-BA0E-B7536A7BE1F7}" presName="vert1" presStyleCnt="0"/>
      <dgm:spPr/>
    </dgm:pt>
    <dgm:pt modelId="{ADD61DB1-329D-4DE1-8110-B1D71CDC312F}" type="pres">
      <dgm:prSet presAssocID="{C54930ED-C15C-4039-BAF0-91D74A45FEC0}" presName="thickLine" presStyleLbl="alignNode1" presStyleIdx="3" presStyleCnt="4"/>
      <dgm:spPr/>
    </dgm:pt>
    <dgm:pt modelId="{D4ECEC58-CD71-40A0-ACE7-7D19CDBBFCBE}" type="pres">
      <dgm:prSet presAssocID="{C54930ED-C15C-4039-BAF0-91D74A45FEC0}" presName="horz1" presStyleCnt="0"/>
      <dgm:spPr/>
    </dgm:pt>
    <dgm:pt modelId="{8BB4F3A2-8A4B-43A8-97A7-85B00C4A95E0}" type="pres">
      <dgm:prSet presAssocID="{C54930ED-C15C-4039-BAF0-91D74A45FEC0}" presName="tx1" presStyleLbl="revTx" presStyleIdx="3" presStyleCnt="4"/>
      <dgm:spPr/>
    </dgm:pt>
    <dgm:pt modelId="{ED2C3FFE-A2D8-469F-AB01-109C43C71B18}" type="pres">
      <dgm:prSet presAssocID="{C54930ED-C15C-4039-BAF0-91D74A45FEC0}" presName="vert1" presStyleCnt="0"/>
      <dgm:spPr/>
    </dgm:pt>
  </dgm:ptLst>
  <dgm:cxnLst>
    <dgm:cxn modelId="{D6318E40-F16F-4389-BF3D-92D164B6F032}" type="presOf" srcId="{DE5F32BD-D0A1-433F-BA0E-B7536A7BE1F7}" destId="{8B254307-E0EA-4599-A35C-A17C0E4916DE}" srcOrd="0" destOrd="0" presId="urn:microsoft.com/office/officeart/2008/layout/LinedList"/>
    <dgm:cxn modelId="{39D5F56E-9471-40F5-BA65-BC922A303563}" type="presOf" srcId="{2E5FA7B0-4819-4CCA-8F47-6F39838AAFB2}" destId="{002631B4-5472-4B66-A977-F3EFD9E76066}" srcOrd="0" destOrd="0" presId="urn:microsoft.com/office/officeart/2008/layout/LinedList"/>
    <dgm:cxn modelId="{222B1477-3A38-4115-92A3-8F119B214D62}" srcId="{187F85CB-C8F3-4550-844E-4BE84FEF0436}" destId="{DE5F32BD-D0A1-433F-BA0E-B7536A7BE1F7}" srcOrd="2" destOrd="0" parTransId="{9CAB6994-3CB4-42B5-81BA-C117EE346434}" sibTransId="{14BC3775-2DD0-448C-BA06-D85D5B5817C1}"/>
    <dgm:cxn modelId="{0441169F-C11F-413C-AB2D-52C9DC9F861A}" type="presOf" srcId="{187F85CB-C8F3-4550-844E-4BE84FEF0436}" destId="{F3037B9D-0C20-4065-8A7C-0698587C3FD8}" srcOrd="0" destOrd="0" presId="urn:microsoft.com/office/officeart/2008/layout/LinedList"/>
    <dgm:cxn modelId="{59DDA1A2-62CF-4BB1-B383-C6464C61AA3E}" type="presOf" srcId="{C54930ED-C15C-4039-BAF0-91D74A45FEC0}" destId="{8BB4F3A2-8A4B-43A8-97A7-85B00C4A95E0}" srcOrd="0" destOrd="0" presId="urn:microsoft.com/office/officeart/2008/layout/LinedList"/>
    <dgm:cxn modelId="{0D12F1B9-C49F-4519-8B77-2C1AD89DA09A}" srcId="{187F85CB-C8F3-4550-844E-4BE84FEF0436}" destId="{C54930ED-C15C-4039-BAF0-91D74A45FEC0}" srcOrd="3" destOrd="0" parTransId="{1083E81B-FF6F-42E1-BEB4-E75BC9B48B80}" sibTransId="{D6A32465-D799-4CA0-BFE0-A53E6D57586F}"/>
    <dgm:cxn modelId="{B18A14D1-A300-4D6C-BDA4-A42A2EA31C2A}" srcId="{187F85CB-C8F3-4550-844E-4BE84FEF0436}" destId="{2E5FA7B0-4819-4CCA-8F47-6F39838AAFB2}" srcOrd="0" destOrd="0" parTransId="{BA2AD5A3-E1AF-4C35-AC93-06D809A1EE67}" sibTransId="{4E66144A-1DCE-4A1B-9DD2-FCFF3DB98387}"/>
    <dgm:cxn modelId="{053C0DDC-A1B8-4CEB-874F-E50ABEEF4D68}" type="presOf" srcId="{8574A75E-FC7D-4FAD-90C0-989E69039FE5}" destId="{6B0C3EF1-A4EF-40CC-A613-0521650F699A}" srcOrd="0" destOrd="0" presId="urn:microsoft.com/office/officeart/2008/layout/LinedList"/>
    <dgm:cxn modelId="{5C0F48DD-FA02-44DF-8674-5DA4A01CC89D}" srcId="{187F85CB-C8F3-4550-844E-4BE84FEF0436}" destId="{8574A75E-FC7D-4FAD-90C0-989E69039FE5}" srcOrd="1" destOrd="0" parTransId="{B50301D7-0DB4-4A16-B7DA-A9876586F939}" sibTransId="{DBCFA479-D7C6-446D-B082-B8EFAD3BA27F}"/>
    <dgm:cxn modelId="{B6FF36A3-A29E-4940-AC9F-FB42FC407E26}" type="presParOf" srcId="{F3037B9D-0C20-4065-8A7C-0698587C3FD8}" destId="{1CAE2E1A-D23F-4F1E-A2D0-17AD74D11614}" srcOrd="0" destOrd="0" presId="urn:microsoft.com/office/officeart/2008/layout/LinedList"/>
    <dgm:cxn modelId="{62E0E17B-AA57-4054-8289-AE2E6286F20D}" type="presParOf" srcId="{F3037B9D-0C20-4065-8A7C-0698587C3FD8}" destId="{0087693F-026B-4650-B7A8-C50C1EEFD701}" srcOrd="1" destOrd="0" presId="urn:microsoft.com/office/officeart/2008/layout/LinedList"/>
    <dgm:cxn modelId="{B6E77C0F-8489-4711-AAFF-06B5DABA490F}" type="presParOf" srcId="{0087693F-026B-4650-B7A8-C50C1EEFD701}" destId="{002631B4-5472-4B66-A977-F3EFD9E76066}" srcOrd="0" destOrd="0" presId="urn:microsoft.com/office/officeart/2008/layout/LinedList"/>
    <dgm:cxn modelId="{7568B772-17E9-468B-85DF-DF334E663998}" type="presParOf" srcId="{0087693F-026B-4650-B7A8-C50C1EEFD701}" destId="{78F5731C-3FA5-4607-AA9A-F6D07180615C}" srcOrd="1" destOrd="0" presId="urn:microsoft.com/office/officeart/2008/layout/LinedList"/>
    <dgm:cxn modelId="{81813831-EF73-4209-B312-5B5023EC62B1}" type="presParOf" srcId="{F3037B9D-0C20-4065-8A7C-0698587C3FD8}" destId="{6986981F-E53B-49C7-82AF-0AA4E3095102}" srcOrd="2" destOrd="0" presId="urn:microsoft.com/office/officeart/2008/layout/LinedList"/>
    <dgm:cxn modelId="{EB82D2DC-D04F-4C51-8360-72B5CA1A0E1B}" type="presParOf" srcId="{F3037B9D-0C20-4065-8A7C-0698587C3FD8}" destId="{341AC8B9-C874-4359-93BF-4FCB26BF616A}" srcOrd="3" destOrd="0" presId="urn:microsoft.com/office/officeart/2008/layout/LinedList"/>
    <dgm:cxn modelId="{E50B3A39-1A2A-4737-A385-6C0C909FF0ED}" type="presParOf" srcId="{341AC8B9-C874-4359-93BF-4FCB26BF616A}" destId="{6B0C3EF1-A4EF-40CC-A613-0521650F699A}" srcOrd="0" destOrd="0" presId="urn:microsoft.com/office/officeart/2008/layout/LinedList"/>
    <dgm:cxn modelId="{79233545-664F-42D6-9D25-997367A84271}" type="presParOf" srcId="{341AC8B9-C874-4359-93BF-4FCB26BF616A}" destId="{23070A09-8E55-4862-984B-80E339428E56}" srcOrd="1" destOrd="0" presId="urn:microsoft.com/office/officeart/2008/layout/LinedList"/>
    <dgm:cxn modelId="{4AE6BCB6-282B-4064-84E4-711080A8C2D3}" type="presParOf" srcId="{F3037B9D-0C20-4065-8A7C-0698587C3FD8}" destId="{A4EDC1FD-BE25-41D3-B575-15B844A56321}" srcOrd="4" destOrd="0" presId="urn:microsoft.com/office/officeart/2008/layout/LinedList"/>
    <dgm:cxn modelId="{997E37DB-CF37-44C1-A9BD-4BC0F2167208}" type="presParOf" srcId="{F3037B9D-0C20-4065-8A7C-0698587C3FD8}" destId="{2D7EDD4E-2126-4229-9ABA-887265C393FB}" srcOrd="5" destOrd="0" presId="urn:microsoft.com/office/officeart/2008/layout/LinedList"/>
    <dgm:cxn modelId="{63F08231-9D99-41A3-8C8B-34DA8B3F2DFE}" type="presParOf" srcId="{2D7EDD4E-2126-4229-9ABA-887265C393FB}" destId="{8B254307-E0EA-4599-A35C-A17C0E4916DE}" srcOrd="0" destOrd="0" presId="urn:microsoft.com/office/officeart/2008/layout/LinedList"/>
    <dgm:cxn modelId="{6562C3D9-B0B7-4502-8F7D-BE66F3E74111}" type="presParOf" srcId="{2D7EDD4E-2126-4229-9ABA-887265C393FB}" destId="{E254A738-C4F1-4B16-8F5B-75E40E853B03}" srcOrd="1" destOrd="0" presId="urn:microsoft.com/office/officeart/2008/layout/LinedList"/>
    <dgm:cxn modelId="{C9BC8A1B-03EB-44FB-9C4C-25436BC65C34}" type="presParOf" srcId="{F3037B9D-0C20-4065-8A7C-0698587C3FD8}" destId="{ADD61DB1-329D-4DE1-8110-B1D71CDC312F}" srcOrd="6" destOrd="0" presId="urn:microsoft.com/office/officeart/2008/layout/LinedList"/>
    <dgm:cxn modelId="{1CCD9E72-1484-4790-983C-7A2B8E4BFD6D}" type="presParOf" srcId="{F3037B9D-0C20-4065-8A7C-0698587C3FD8}" destId="{D4ECEC58-CD71-40A0-ACE7-7D19CDBBFCBE}" srcOrd="7" destOrd="0" presId="urn:microsoft.com/office/officeart/2008/layout/LinedList"/>
    <dgm:cxn modelId="{3CA76DBF-EA6A-4DEE-9E4D-D6E5D9071F63}" type="presParOf" srcId="{D4ECEC58-CD71-40A0-ACE7-7D19CDBBFCBE}" destId="{8BB4F3A2-8A4B-43A8-97A7-85B00C4A95E0}" srcOrd="0" destOrd="0" presId="urn:microsoft.com/office/officeart/2008/layout/LinedList"/>
    <dgm:cxn modelId="{1EE0F876-40F9-4879-BC0A-F0746CBC0D3B}" type="presParOf" srcId="{D4ECEC58-CD71-40A0-ACE7-7D19CDBBFCBE}" destId="{ED2C3FFE-A2D8-469F-AB01-109C43C71B1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B26D031-26A6-47B7-8602-9AC021682DE6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CBE8943-6C2A-42D5-9AAE-99E93E1D6789}">
      <dgm:prSet/>
      <dgm:spPr/>
      <dgm:t>
        <a:bodyPr/>
        <a:lstStyle/>
        <a:p>
          <a:r>
            <a:rPr lang="nl-NL"/>
            <a:t>Toepassingsgebied: hoofd- en secundaire insolventie</a:t>
          </a:r>
          <a:endParaRPr lang="en-US"/>
        </a:p>
      </dgm:t>
    </dgm:pt>
    <dgm:pt modelId="{AF5C3097-E40A-4E27-8BC3-EB0923AED10A}" type="parTrans" cxnId="{34BC5A22-EF5A-420F-949C-BA5DBF1DC69F}">
      <dgm:prSet/>
      <dgm:spPr/>
      <dgm:t>
        <a:bodyPr/>
        <a:lstStyle/>
        <a:p>
          <a:endParaRPr lang="en-US"/>
        </a:p>
      </dgm:t>
    </dgm:pt>
    <dgm:pt modelId="{3486731A-BDEF-4685-8554-44BB5A8BF1D8}" type="sibTrans" cxnId="{34BC5A22-EF5A-420F-949C-BA5DBF1DC69F}">
      <dgm:prSet/>
      <dgm:spPr/>
      <dgm:t>
        <a:bodyPr/>
        <a:lstStyle/>
        <a:p>
          <a:endParaRPr lang="en-US"/>
        </a:p>
      </dgm:t>
    </dgm:pt>
    <dgm:pt modelId="{110DB17D-964E-42EF-A755-D26D92EBA443}">
      <dgm:prSet/>
      <dgm:spPr/>
      <dgm:t>
        <a:bodyPr/>
        <a:lstStyle/>
        <a:p>
          <a:r>
            <a:rPr lang="nl-NL"/>
            <a:t>Alle actoren van insolventie</a:t>
          </a:r>
          <a:endParaRPr lang="en-US"/>
        </a:p>
      </dgm:t>
    </dgm:pt>
    <dgm:pt modelId="{087CE3DE-CED1-4C38-8B04-4F7D4F5A1556}" type="parTrans" cxnId="{39BC8201-5DAF-4443-98C3-E12059F9D020}">
      <dgm:prSet/>
      <dgm:spPr/>
      <dgm:t>
        <a:bodyPr/>
        <a:lstStyle/>
        <a:p>
          <a:endParaRPr lang="en-US"/>
        </a:p>
      </dgm:t>
    </dgm:pt>
    <dgm:pt modelId="{BBB50F60-DF86-468A-8608-93C09B083374}" type="sibTrans" cxnId="{39BC8201-5DAF-4443-98C3-E12059F9D020}">
      <dgm:prSet/>
      <dgm:spPr/>
      <dgm:t>
        <a:bodyPr/>
        <a:lstStyle/>
        <a:p>
          <a:endParaRPr lang="en-US"/>
        </a:p>
      </dgm:t>
    </dgm:pt>
    <dgm:pt modelId="{B6C16742-1E9A-4690-AEC7-3BAC052CF3EF}">
      <dgm:prSet/>
      <dgm:spPr/>
      <dgm:t>
        <a:bodyPr/>
        <a:lstStyle/>
        <a:p>
          <a:r>
            <a:rPr lang="nl-NL"/>
            <a:t>Het probleem van de belangenconflicten</a:t>
          </a:r>
          <a:endParaRPr lang="en-US"/>
        </a:p>
      </dgm:t>
    </dgm:pt>
    <dgm:pt modelId="{4008597E-CAAF-4B95-BC01-51CF6BB7DEA5}" type="parTrans" cxnId="{422452D0-C71B-4D96-9E70-DC7157C456B2}">
      <dgm:prSet/>
      <dgm:spPr/>
      <dgm:t>
        <a:bodyPr/>
        <a:lstStyle/>
        <a:p>
          <a:endParaRPr lang="en-US"/>
        </a:p>
      </dgm:t>
    </dgm:pt>
    <dgm:pt modelId="{6E3ED962-2FC9-4ED9-A547-DFA115EC3F90}" type="sibTrans" cxnId="{422452D0-C71B-4D96-9E70-DC7157C456B2}">
      <dgm:prSet/>
      <dgm:spPr/>
      <dgm:t>
        <a:bodyPr/>
        <a:lstStyle/>
        <a:p>
          <a:endParaRPr lang="en-US"/>
        </a:p>
      </dgm:t>
    </dgm:pt>
    <dgm:pt modelId="{01F3DB46-3DF1-403D-9BEC-B43F0346A28F}" type="pres">
      <dgm:prSet presAssocID="{5B26D031-26A6-47B7-8602-9AC021682DE6}" presName="vert0" presStyleCnt="0">
        <dgm:presLayoutVars>
          <dgm:dir/>
          <dgm:animOne val="branch"/>
          <dgm:animLvl val="lvl"/>
        </dgm:presLayoutVars>
      </dgm:prSet>
      <dgm:spPr/>
    </dgm:pt>
    <dgm:pt modelId="{6A4B90F8-0040-438F-9F48-0B458EAEEB69}" type="pres">
      <dgm:prSet presAssocID="{BCBE8943-6C2A-42D5-9AAE-99E93E1D6789}" presName="thickLine" presStyleLbl="alignNode1" presStyleIdx="0" presStyleCnt="3"/>
      <dgm:spPr/>
    </dgm:pt>
    <dgm:pt modelId="{89E6DE0B-BEE1-434F-8389-8DB1787AE2C0}" type="pres">
      <dgm:prSet presAssocID="{BCBE8943-6C2A-42D5-9AAE-99E93E1D6789}" presName="horz1" presStyleCnt="0"/>
      <dgm:spPr/>
    </dgm:pt>
    <dgm:pt modelId="{4C73B883-7883-4D4B-B4B8-0A169CACBB76}" type="pres">
      <dgm:prSet presAssocID="{BCBE8943-6C2A-42D5-9AAE-99E93E1D6789}" presName="tx1" presStyleLbl="revTx" presStyleIdx="0" presStyleCnt="3"/>
      <dgm:spPr/>
    </dgm:pt>
    <dgm:pt modelId="{19CEADB6-39D2-4877-A9E3-F269A138DF52}" type="pres">
      <dgm:prSet presAssocID="{BCBE8943-6C2A-42D5-9AAE-99E93E1D6789}" presName="vert1" presStyleCnt="0"/>
      <dgm:spPr/>
    </dgm:pt>
    <dgm:pt modelId="{D3F5399E-BD9C-487A-BE62-C3FDD5E80CB0}" type="pres">
      <dgm:prSet presAssocID="{110DB17D-964E-42EF-A755-D26D92EBA443}" presName="thickLine" presStyleLbl="alignNode1" presStyleIdx="1" presStyleCnt="3"/>
      <dgm:spPr/>
    </dgm:pt>
    <dgm:pt modelId="{030C616B-0E3E-48F8-B5E1-0055B4AAFF30}" type="pres">
      <dgm:prSet presAssocID="{110DB17D-964E-42EF-A755-D26D92EBA443}" presName="horz1" presStyleCnt="0"/>
      <dgm:spPr/>
    </dgm:pt>
    <dgm:pt modelId="{6671B54B-B542-41A9-B766-E445D068F455}" type="pres">
      <dgm:prSet presAssocID="{110DB17D-964E-42EF-A755-D26D92EBA443}" presName="tx1" presStyleLbl="revTx" presStyleIdx="1" presStyleCnt="3"/>
      <dgm:spPr/>
    </dgm:pt>
    <dgm:pt modelId="{50B01703-CA81-4FD5-A866-66E9C9E8D3B7}" type="pres">
      <dgm:prSet presAssocID="{110DB17D-964E-42EF-A755-D26D92EBA443}" presName="vert1" presStyleCnt="0"/>
      <dgm:spPr/>
    </dgm:pt>
    <dgm:pt modelId="{226382DC-7110-41CF-976C-1743F9560B03}" type="pres">
      <dgm:prSet presAssocID="{B6C16742-1E9A-4690-AEC7-3BAC052CF3EF}" presName="thickLine" presStyleLbl="alignNode1" presStyleIdx="2" presStyleCnt="3"/>
      <dgm:spPr/>
    </dgm:pt>
    <dgm:pt modelId="{F86AB595-A13F-4B80-BA05-70C5B3AED2AA}" type="pres">
      <dgm:prSet presAssocID="{B6C16742-1E9A-4690-AEC7-3BAC052CF3EF}" presName="horz1" presStyleCnt="0"/>
      <dgm:spPr/>
    </dgm:pt>
    <dgm:pt modelId="{D9180AFB-0D0E-4493-8216-8CC479655385}" type="pres">
      <dgm:prSet presAssocID="{B6C16742-1E9A-4690-AEC7-3BAC052CF3EF}" presName="tx1" presStyleLbl="revTx" presStyleIdx="2" presStyleCnt="3"/>
      <dgm:spPr/>
    </dgm:pt>
    <dgm:pt modelId="{62CFE3E1-6AB6-41D4-A3EF-AF69CCD82C1D}" type="pres">
      <dgm:prSet presAssocID="{B6C16742-1E9A-4690-AEC7-3BAC052CF3EF}" presName="vert1" presStyleCnt="0"/>
      <dgm:spPr/>
    </dgm:pt>
  </dgm:ptLst>
  <dgm:cxnLst>
    <dgm:cxn modelId="{39BC8201-5DAF-4443-98C3-E12059F9D020}" srcId="{5B26D031-26A6-47B7-8602-9AC021682DE6}" destId="{110DB17D-964E-42EF-A755-D26D92EBA443}" srcOrd="1" destOrd="0" parTransId="{087CE3DE-CED1-4C38-8B04-4F7D4F5A1556}" sibTransId="{BBB50F60-DF86-468A-8608-93C09B083374}"/>
    <dgm:cxn modelId="{34BC5A22-EF5A-420F-949C-BA5DBF1DC69F}" srcId="{5B26D031-26A6-47B7-8602-9AC021682DE6}" destId="{BCBE8943-6C2A-42D5-9AAE-99E93E1D6789}" srcOrd="0" destOrd="0" parTransId="{AF5C3097-E40A-4E27-8BC3-EB0923AED10A}" sibTransId="{3486731A-BDEF-4685-8554-44BB5A8BF1D8}"/>
    <dgm:cxn modelId="{A6E54427-3FF7-45AA-B368-E63E74486511}" type="presOf" srcId="{B6C16742-1E9A-4690-AEC7-3BAC052CF3EF}" destId="{D9180AFB-0D0E-4493-8216-8CC479655385}" srcOrd="0" destOrd="0" presId="urn:microsoft.com/office/officeart/2008/layout/LinedList"/>
    <dgm:cxn modelId="{6AB4B73F-1674-4843-8792-41DD2506B70A}" type="presOf" srcId="{5B26D031-26A6-47B7-8602-9AC021682DE6}" destId="{01F3DB46-3DF1-403D-9BEC-B43F0346A28F}" srcOrd="0" destOrd="0" presId="urn:microsoft.com/office/officeart/2008/layout/LinedList"/>
    <dgm:cxn modelId="{8706E758-E76D-4041-8C71-8663793AA51B}" type="presOf" srcId="{110DB17D-964E-42EF-A755-D26D92EBA443}" destId="{6671B54B-B542-41A9-B766-E445D068F455}" srcOrd="0" destOrd="0" presId="urn:microsoft.com/office/officeart/2008/layout/LinedList"/>
    <dgm:cxn modelId="{4E5648B0-AC08-4D07-A29A-53DFF6286FB1}" type="presOf" srcId="{BCBE8943-6C2A-42D5-9AAE-99E93E1D6789}" destId="{4C73B883-7883-4D4B-B4B8-0A169CACBB76}" srcOrd="0" destOrd="0" presId="urn:microsoft.com/office/officeart/2008/layout/LinedList"/>
    <dgm:cxn modelId="{422452D0-C71B-4D96-9E70-DC7157C456B2}" srcId="{5B26D031-26A6-47B7-8602-9AC021682DE6}" destId="{B6C16742-1E9A-4690-AEC7-3BAC052CF3EF}" srcOrd="2" destOrd="0" parTransId="{4008597E-CAAF-4B95-BC01-51CF6BB7DEA5}" sibTransId="{6E3ED962-2FC9-4ED9-A547-DFA115EC3F90}"/>
    <dgm:cxn modelId="{5C1C0B23-2B1E-4F2B-869F-A2FE54431CAB}" type="presParOf" srcId="{01F3DB46-3DF1-403D-9BEC-B43F0346A28F}" destId="{6A4B90F8-0040-438F-9F48-0B458EAEEB69}" srcOrd="0" destOrd="0" presId="urn:microsoft.com/office/officeart/2008/layout/LinedList"/>
    <dgm:cxn modelId="{FC0F8DC0-84BE-4497-904E-10C9BA2E819A}" type="presParOf" srcId="{01F3DB46-3DF1-403D-9BEC-B43F0346A28F}" destId="{89E6DE0B-BEE1-434F-8389-8DB1787AE2C0}" srcOrd="1" destOrd="0" presId="urn:microsoft.com/office/officeart/2008/layout/LinedList"/>
    <dgm:cxn modelId="{A59A64A5-3E2B-4022-90B2-FAB0C8AF3445}" type="presParOf" srcId="{89E6DE0B-BEE1-434F-8389-8DB1787AE2C0}" destId="{4C73B883-7883-4D4B-B4B8-0A169CACBB76}" srcOrd="0" destOrd="0" presId="urn:microsoft.com/office/officeart/2008/layout/LinedList"/>
    <dgm:cxn modelId="{6A480324-B8E1-4A4B-9A76-77C6B45ED74A}" type="presParOf" srcId="{89E6DE0B-BEE1-434F-8389-8DB1787AE2C0}" destId="{19CEADB6-39D2-4877-A9E3-F269A138DF52}" srcOrd="1" destOrd="0" presId="urn:microsoft.com/office/officeart/2008/layout/LinedList"/>
    <dgm:cxn modelId="{4C4EC862-F796-4BE3-8753-B45564B4A5F0}" type="presParOf" srcId="{01F3DB46-3DF1-403D-9BEC-B43F0346A28F}" destId="{D3F5399E-BD9C-487A-BE62-C3FDD5E80CB0}" srcOrd="2" destOrd="0" presId="urn:microsoft.com/office/officeart/2008/layout/LinedList"/>
    <dgm:cxn modelId="{07BDF263-EFA9-499F-B497-4F9574331F7A}" type="presParOf" srcId="{01F3DB46-3DF1-403D-9BEC-B43F0346A28F}" destId="{030C616B-0E3E-48F8-B5E1-0055B4AAFF30}" srcOrd="3" destOrd="0" presId="urn:microsoft.com/office/officeart/2008/layout/LinedList"/>
    <dgm:cxn modelId="{6E686933-97DA-443A-A64D-93BAC8FB5814}" type="presParOf" srcId="{030C616B-0E3E-48F8-B5E1-0055B4AAFF30}" destId="{6671B54B-B542-41A9-B766-E445D068F455}" srcOrd="0" destOrd="0" presId="urn:microsoft.com/office/officeart/2008/layout/LinedList"/>
    <dgm:cxn modelId="{248A03E3-CC9A-44A0-BE6C-6480202463C0}" type="presParOf" srcId="{030C616B-0E3E-48F8-B5E1-0055B4AAFF30}" destId="{50B01703-CA81-4FD5-A866-66E9C9E8D3B7}" srcOrd="1" destOrd="0" presId="urn:microsoft.com/office/officeart/2008/layout/LinedList"/>
    <dgm:cxn modelId="{D854BA7F-1FE6-49B6-BB5E-9E6CE24418B2}" type="presParOf" srcId="{01F3DB46-3DF1-403D-9BEC-B43F0346A28F}" destId="{226382DC-7110-41CF-976C-1743F9560B03}" srcOrd="4" destOrd="0" presId="urn:microsoft.com/office/officeart/2008/layout/LinedList"/>
    <dgm:cxn modelId="{A582105C-3E13-4D73-BBC8-4AB49A91E6FC}" type="presParOf" srcId="{01F3DB46-3DF1-403D-9BEC-B43F0346A28F}" destId="{F86AB595-A13F-4B80-BA05-70C5B3AED2AA}" srcOrd="5" destOrd="0" presId="urn:microsoft.com/office/officeart/2008/layout/LinedList"/>
    <dgm:cxn modelId="{01845B7E-9D2D-4805-BE58-A89826A70D16}" type="presParOf" srcId="{F86AB595-A13F-4B80-BA05-70C5B3AED2AA}" destId="{D9180AFB-0D0E-4493-8216-8CC479655385}" srcOrd="0" destOrd="0" presId="urn:microsoft.com/office/officeart/2008/layout/LinedList"/>
    <dgm:cxn modelId="{5043FE5A-BE60-4BE6-9388-31850DAEB53F}" type="presParOf" srcId="{F86AB595-A13F-4B80-BA05-70C5B3AED2AA}" destId="{62CFE3E1-6AB6-41D4-A3EF-AF69CCD82C1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719241C-F4F0-444B-8241-6690FB98E51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FD9BB88-1E6E-4964-AED5-E2280BD8EE2A}">
      <dgm:prSet/>
      <dgm:spPr/>
      <dgm:t>
        <a:bodyPr/>
        <a:lstStyle/>
        <a:p>
          <a:endParaRPr lang="en-US" dirty="0"/>
        </a:p>
      </dgm:t>
    </dgm:pt>
    <dgm:pt modelId="{FCFC13C2-7EEC-4697-A230-B3F96F59AB18}" type="parTrans" cxnId="{9E09A79D-B54C-4599-9ADD-6A5184ECCC77}">
      <dgm:prSet/>
      <dgm:spPr/>
      <dgm:t>
        <a:bodyPr/>
        <a:lstStyle/>
        <a:p>
          <a:endParaRPr lang="en-US"/>
        </a:p>
      </dgm:t>
    </dgm:pt>
    <dgm:pt modelId="{601F8634-D754-4939-8257-C568FEF2025F}" type="sibTrans" cxnId="{9E09A79D-B54C-4599-9ADD-6A5184ECCC77}">
      <dgm:prSet/>
      <dgm:spPr/>
      <dgm:t>
        <a:bodyPr/>
        <a:lstStyle/>
        <a:p>
          <a:endParaRPr lang="en-US"/>
        </a:p>
      </dgm:t>
    </dgm:pt>
    <dgm:pt modelId="{81C65F98-37B7-4764-B2D0-9CF6D987FA26}">
      <dgm:prSet/>
      <dgm:spPr/>
      <dgm:t>
        <a:bodyPr/>
        <a:lstStyle/>
        <a:p>
          <a:r>
            <a:rPr lang="fr-BE"/>
            <a:t>Modaliteiten:</a:t>
          </a:r>
          <a:endParaRPr lang="en-US"/>
        </a:p>
      </dgm:t>
    </dgm:pt>
    <dgm:pt modelId="{7F8C4846-2298-45B8-898A-AC1E927CB5DC}" type="parTrans" cxnId="{4A83F0AA-E886-4115-8BEC-7DA1968DD21A}">
      <dgm:prSet/>
      <dgm:spPr/>
      <dgm:t>
        <a:bodyPr/>
        <a:lstStyle/>
        <a:p>
          <a:endParaRPr lang="en-US"/>
        </a:p>
      </dgm:t>
    </dgm:pt>
    <dgm:pt modelId="{B6D6DBA1-43BE-497A-8FC7-E4D10BE1C0F8}" type="sibTrans" cxnId="{4A83F0AA-E886-4115-8BEC-7DA1968DD21A}">
      <dgm:prSet/>
      <dgm:spPr/>
      <dgm:t>
        <a:bodyPr/>
        <a:lstStyle/>
        <a:p>
          <a:endParaRPr lang="en-US"/>
        </a:p>
      </dgm:t>
    </dgm:pt>
    <dgm:pt modelId="{5E83D6F3-3784-4B0F-8104-B4DEDBD1988C}">
      <dgm:prSet/>
      <dgm:spPr/>
      <dgm:t>
        <a:bodyPr/>
        <a:lstStyle/>
        <a:p>
          <a:r>
            <a:rPr lang="fr-BE"/>
            <a:t>informatie</a:t>
          </a:r>
          <a:endParaRPr lang="en-US"/>
        </a:p>
      </dgm:t>
    </dgm:pt>
    <dgm:pt modelId="{668E30C9-F19B-4B3E-8E9C-6F1DAA4ECB8D}" type="parTrans" cxnId="{F24C989C-5580-4849-BCFE-D134CD3CFB98}">
      <dgm:prSet/>
      <dgm:spPr/>
      <dgm:t>
        <a:bodyPr/>
        <a:lstStyle/>
        <a:p>
          <a:endParaRPr lang="en-US"/>
        </a:p>
      </dgm:t>
    </dgm:pt>
    <dgm:pt modelId="{18E6E5C5-A9C8-4EA3-8B95-95CB96990140}" type="sibTrans" cxnId="{F24C989C-5580-4849-BCFE-D134CD3CFB98}">
      <dgm:prSet/>
      <dgm:spPr/>
      <dgm:t>
        <a:bodyPr/>
        <a:lstStyle/>
        <a:p>
          <a:endParaRPr lang="en-US"/>
        </a:p>
      </dgm:t>
    </dgm:pt>
    <dgm:pt modelId="{E11706B5-611A-4CDC-8BA7-B66F65BB603C}">
      <dgm:prSet/>
      <dgm:spPr/>
      <dgm:t>
        <a:bodyPr/>
        <a:lstStyle/>
        <a:p>
          <a:r>
            <a:rPr lang="fr-BE"/>
            <a:t>onderzoek van herstructurering</a:t>
          </a:r>
          <a:endParaRPr lang="en-US"/>
        </a:p>
      </dgm:t>
    </dgm:pt>
    <dgm:pt modelId="{C7981A39-6384-40D0-86D2-FCF533A9A7FC}" type="parTrans" cxnId="{E2372639-DFCA-45F6-A17B-3F3CF6E5D73E}">
      <dgm:prSet/>
      <dgm:spPr/>
      <dgm:t>
        <a:bodyPr/>
        <a:lstStyle/>
        <a:p>
          <a:endParaRPr lang="en-US"/>
        </a:p>
      </dgm:t>
    </dgm:pt>
    <dgm:pt modelId="{84F93E76-11BF-4D21-AB08-8283D7EEFEBF}" type="sibTrans" cxnId="{E2372639-DFCA-45F6-A17B-3F3CF6E5D73E}">
      <dgm:prSet/>
      <dgm:spPr/>
      <dgm:t>
        <a:bodyPr/>
        <a:lstStyle/>
        <a:p>
          <a:endParaRPr lang="en-US"/>
        </a:p>
      </dgm:t>
    </dgm:pt>
    <dgm:pt modelId="{214F2E14-6D30-4FF4-A26D-47A0213CF730}">
      <dgm:prSet/>
      <dgm:spPr/>
      <dgm:t>
        <a:bodyPr/>
        <a:lstStyle/>
        <a:p>
          <a:r>
            <a:rPr lang="fr-BE"/>
            <a:t>coordinatie tegeldemaking</a:t>
          </a:r>
          <a:endParaRPr lang="en-US"/>
        </a:p>
      </dgm:t>
    </dgm:pt>
    <dgm:pt modelId="{EB7FC8DD-13F3-42F9-A177-6A7C4B4D4C9C}" type="parTrans" cxnId="{FEF8822B-048E-49CD-B9DD-2A139C258F41}">
      <dgm:prSet/>
      <dgm:spPr/>
      <dgm:t>
        <a:bodyPr/>
        <a:lstStyle/>
        <a:p>
          <a:endParaRPr lang="en-US"/>
        </a:p>
      </dgm:t>
    </dgm:pt>
    <dgm:pt modelId="{09DAD89C-2B02-43F4-88A1-9F081ED55ABC}" type="sibTrans" cxnId="{FEF8822B-048E-49CD-B9DD-2A139C258F41}">
      <dgm:prSet/>
      <dgm:spPr/>
      <dgm:t>
        <a:bodyPr/>
        <a:lstStyle/>
        <a:p>
          <a:endParaRPr lang="en-US"/>
        </a:p>
      </dgm:t>
    </dgm:pt>
    <dgm:pt modelId="{33FA92F9-28E4-4EA9-B5A0-0E3388D9DA68}">
      <dgm:prSet/>
      <dgm:spPr/>
      <dgm:t>
        <a:bodyPr/>
        <a:lstStyle/>
        <a:p>
          <a:r>
            <a:rPr lang="fr-BE" dirty="0" err="1"/>
            <a:t>protocollen</a:t>
          </a:r>
          <a:r>
            <a:rPr lang="fr-BE" dirty="0"/>
            <a:t> </a:t>
          </a:r>
          <a:endParaRPr lang="en-US" dirty="0"/>
        </a:p>
      </dgm:t>
    </dgm:pt>
    <dgm:pt modelId="{F8444BFF-A530-440B-AFD0-1BECF694A0D9}" type="parTrans" cxnId="{384F6B2D-4118-4F5B-AF4F-E6603202BFAF}">
      <dgm:prSet/>
      <dgm:spPr/>
      <dgm:t>
        <a:bodyPr/>
        <a:lstStyle/>
        <a:p>
          <a:endParaRPr lang="en-US"/>
        </a:p>
      </dgm:t>
    </dgm:pt>
    <dgm:pt modelId="{5BB5E7F8-63FF-4CD5-94CE-7068452CF4B9}" type="sibTrans" cxnId="{384F6B2D-4118-4F5B-AF4F-E6603202BFAF}">
      <dgm:prSet/>
      <dgm:spPr/>
      <dgm:t>
        <a:bodyPr/>
        <a:lstStyle/>
        <a:p>
          <a:endParaRPr lang="en-US"/>
        </a:p>
      </dgm:t>
    </dgm:pt>
    <dgm:pt modelId="{F666896E-79ED-454B-A672-68021421A13D}">
      <dgm:prSet/>
      <dgm:spPr/>
      <dgm:t>
        <a:bodyPr/>
        <a:lstStyle/>
        <a:p>
          <a:r>
            <a:rPr lang="fr-BE" dirty="0"/>
            <a:t>.</a:t>
          </a:r>
          <a:r>
            <a:rPr lang="fr-BE" dirty="0" err="1"/>
            <a:t>Ook</a:t>
          </a:r>
          <a:r>
            <a:rPr lang="fr-BE" dirty="0"/>
            <a:t> </a:t>
          </a:r>
          <a:r>
            <a:rPr lang="fr-BE" dirty="0" err="1"/>
            <a:t>toepasselijk</a:t>
          </a:r>
          <a:r>
            <a:rPr lang="fr-BE" dirty="0"/>
            <a:t> op </a:t>
          </a:r>
          <a:r>
            <a:rPr lang="fr-BE" dirty="0" err="1"/>
            <a:t>debtor</a:t>
          </a:r>
          <a:r>
            <a:rPr lang="fr-BE" dirty="0"/>
            <a:t> in possession </a:t>
          </a:r>
          <a:r>
            <a:rPr lang="fr-BE" dirty="0" err="1"/>
            <a:t>bij</a:t>
          </a:r>
          <a:r>
            <a:rPr lang="fr-BE" dirty="0"/>
            <a:t> </a:t>
          </a:r>
          <a:r>
            <a:rPr lang="fr-BE" dirty="0" err="1"/>
            <a:t>reorganisatie</a:t>
          </a:r>
          <a:endParaRPr lang="en-US" dirty="0"/>
        </a:p>
      </dgm:t>
    </dgm:pt>
    <dgm:pt modelId="{7DC56CCD-3CAA-4142-9816-DA2462FC99C3}" type="parTrans" cxnId="{C8F05229-5994-4427-A6C3-AC4472146BD7}">
      <dgm:prSet/>
      <dgm:spPr/>
      <dgm:t>
        <a:bodyPr/>
        <a:lstStyle/>
        <a:p>
          <a:endParaRPr lang="en-US"/>
        </a:p>
      </dgm:t>
    </dgm:pt>
    <dgm:pt modelId="{004EFD0F-8E07-4731-A09E-4F6F38E25DD8}" type="sibTrans" cxnId="{C8F05229-5994-4427-A6C3-AC4472146BD7}">
      <dgm:prSet/>
      <dgm:spPr/>
      <dgm:t>
        <a:bodyPr/>
        <a:lstStyle/>
        <a:p>
          <a:endParaRPr lang="en-US"/>
        </a:p>
      </dgm:t>
    </dgm:pt>
    <dgm:pt modelId="{A54D08DD-E61B-4977-BB00-3A1C115624D1}" type="pres">
      <dgm:prSet presAssocID="{3719241C-F4F0-444B-8241-6690FB98E51F}" presName="linear" presStyleCnt="0">
        <dgm:presLayoutVars>
          <dgm:animLvl val="lvl"/>
          <dgm:resizeHandles val="exact"/>
        </dgm:presLayoutVars>
      </dgm:prSet>
      <dgm:spPr/>
    </dgm:pt>
    <dgm:pt modelId="{7225968F-D086-406E-86DC-0AB9D3EE00E9}" type="pres">
      <dgm:prSet presAssocID="{EFD9BB88-1E6E-4964-AED5-E2280BD8EE2A}" presName="parentText" presStyleLbl="node1" presStyleIdx="0" presStyleCnt="3" custLinFactNeighborX="228" custLinFactNeighborY="2309">
        <dgm:presLayoutVars>
          <dgm:chMax val="0"/>
          <dgm:bulletEnabled val="1"/>
        </dgm:presLayoutVars>
      </dgm:prSet>
      <dgm:spPr/>
    </dgm:pt>
    <dgm:pt modelId="{2A194DFC-AFFC-4360-9B04-44B802FE9931}" type="pres">
      <dgm:prSet presAssocID="{601F8634-D754-4939-8257-C568FEF2025F}" presName="spacer" presStyleCnt="0"/>
      <dgm:spPr/>
    </dgm:pt>
    <dgm:pt modelId="{C7CA0AA7-C874-4F7D-8116-47F26B02469F}" type="pres">
      <dgm:prSet presAssocID="{81C65F98-37B7-4764-B2D0-9CF6D987FA2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D4B4E40-1644-4472-93DE-ED4A9B697131}" type="pres">
      <dgm:prSet presAssocID="{81C65F98-37B7-4764-B2D0-9CF6D987FA26}" presName="childText" presStyleLbl="revTx" presStyleIdx="0" presStyleCnt="1">
        <dgm:presLayoutVars>
          <dgm:bulletEnabled val="1"/>
        </dgm:presLayoutVars>
      </dgm:prSet>
      <dgm:spPr/>
    </dgm:pt>
    <dgm:pt modelId="{F5681A1C-C666-4D67-A395-A0D13FA19461}" type="pres">
      <dgm:prSet presAssocID="{F666896E-79ED-454B-A672-68021421A13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9678E0F-4F8D-4AF2-92E3-FC50E0020554}" type="presOf" srcId="{3719241C-F4F0-444B-8241-6690FB98E51F}" destId="{A54D08DD-E61B-4977-BB00-3A1C115624D1}" srcOrd="0" destOrd="0" presId="urn:microsoft.com/office/officeart/2005/8/layout/vList2"/>
    <dgm:cxn modelId="{6635A517-58F6-4F83-9481-F07424FEE1D5}" type="presOf" srcId="{33FA92F9-28E4-4EA9-B5A0-0E3388D9DA68}" destId="{1D4B4E40-1644-4472-93DE-ED4A9B697131}" srcOrd="0" destOrd="3" presId="urn:microsoft.com/office/officeart/2005/8/layout/vList2"/>
    <dgm:cxn modelId="{C8F05229-5994-4427-A6C3-AC4472146BD7}" srcId="{3719241C-F4F0-444B-8241-6690FB98E51F}" destId="{F666896E-79ED-454B-A672-68021421A13D}" srcOrd="2" destOrd="0" parTransId="{7DC56CCD-3CAA-4142-9816-DA2462FC99C3}" sibTransId="{004EFD0F-8E07-4731-A09E-4F6F38E25DD8}"/>
    <dgm:cxn modelId="{FEF8822B-048E-49CD-B9DD-2A139C258F41}" srcId="{81C65F98-37B7-4764-B2D0-9CF6D987FA26}" destId="{214F2E14-6D30-4FF4-A26D-47A0213CF730}" srcOrd="2" destOrd="0" parTransId="{EB7FC8DD-13F3-42F9-A177-6A7C4B4D4C9C}" sibTransId="{09DAD89C-2B02-43F4-88A1-9F081ED55ABC}"/>
    <dgm:cxn modelId="{271E122C-0CA2-45F4-A91A-68FE80EEE402}" type="presOf" srcId="{81C65F98-37B7-4764-B2D0-9CF6D987FA26}" destId="{C7CA0AA7-C874-4F7D-8116-47F26B02469F}" srcOrd="0" destOrd="0" presId="urn:microsoft.com/office/officeart/2005/8/layout/vList2"/>
    <dgm:cxn modelId="{384F6B2D-4118-4F5B-AF4F-E6603202BFAF}" srcId="{81C65F98-37B7-4764-B2D0-9CF6D987FA26}" destId="{33FA92F9-28E4-4EA9-B5A0-0E3388D9DA68}" srcOrd="3" destOrd="0" parTransId="{F8444BFF-A530-440B-AFD0-1BECF694A0D9}" sibTransId="{5BB5E7F8-63FF-4CD5-94CE-7068452CF4B9}"/>
    <dgm:cxn modelId="{817B1F38-5068-41B1-9464-33F4B444DF12}" type="presOf" srcId="{EFD9BB88-1E6E-4964-AED5-E2280BD8EE2A}" destId="{7225968F-D086-406E-86DC-0AB9D3EE00E9}" srcOrd="0" destOrd="0" presId="urn:microsoft.com/office/officeart/2005/8/layout/vList2"/>
    <dgm:cxn modelId="{E2372639-DFCA-45F6-A17B-3F3CF6E5D73E}" srcId="{81C65F98-37B7-4764-B2D0-9CF6D987FA26}" destId="{E11706B5-611A-4CDC-8BA7-B66F65BB603C}" srcOrd="1" destOrd="0" parTransId="{C7981A39-6384-40D0-86D2-FCF533A9A7FC}" sibTransId="{84F93E76-11BF-4D21-AB08-8283D7EEFEBF}"/>
    <dgm:cxn modelId="{0E49A693-406E-4A90-8EED-16DC477ABBC5}" type="presOf" srcId="{F666896E-79ED-454B-A672-68021421A13D}" destId="{F5681A1C-C666-4D67-A395-A0D13FA19461}" srcOrd="0" destOrd="0" presId="urn:microsoft.com/office/officeart/2005/8/layout/vList2"/>
    <dgm:cxn modelId="{2025BC93-9007-4528-9257-E292C711B9F9}" type="presOf" srcId="{E11706B5-611A-4CDC-8BA7-B66F65BB603C}" destId="{1D4B4E40-1644-4472-93DE-ED4A9B697131}" srcOrd="0" destOrd="1" presId="urn:microsoft.com/office/officeart/2005/8/layout/vList2"/>
    <dgm:cxn modelId="{F24C989C-5580-4849-BCFE-D134CD3CFB98}" srcId="{81C65F98-37B7-4764-B2D0-9CF6D987FA26}" destId="{5E83D6F3-3784-4B0F-8104-B4DEDBD1988C}" srcOrd="0" destOrd="0" parTransId="{668E30C9-F19B-4B3E-8E9C-6F1DAA4ECB8D}" sibTransId="{18E6E5C5-A9C8-4EA3-8B95-95CB96990140}"/>
    <dgm:cxn modelId="{9E09A79D-B54C-4599-9ADD-6A5184ECCC77}" srcId="{3719241C-F4F0-444B-8241-6690FB98E51F}" destId="{EFD9BB88-1E6E-4964-AED5-E2280BD8EE2A}" srcOrd="0" destOrd="0" parTransId="{FCFC13C2-7EEC-4697-A230-B3F96F59AB18}" sibTransId="{601F8634-D754-4939-8257-C568FEF2025F}"/>
    <dgm:cxn modelId="{4A83F0AA-E886-4115-8BEC-7DA1968DD21A}" srcId="{3719241C-F4F0-444B-8241-6690FB98E51F}" destId="{81C65F98-37B7-4764-B2D0-9CF6D987FA26}" srcOrd="1" destOrd="0" parTransId="{7F8C4846-2298-45B8-898A-AC1E927CB5DC}" sibTransId="{B6D6DBA1-43BE-497A-8FC7-E4D10BE1C0F8}"/>
    <dgm:cxn modelId="{A287A8D0-4DBD-4E8B-A2CF-0D37CFBE174D}" type="presOf" srcId="{5E83D6F3-3784-4B0F-8104-B4DEDBD1988C}" destId="{1D4B4E40-1644-4472-93DE-ED4A9B697131}" srcOrd="0" destOrd="0" presId="urn:microsoft.com/office/officeart/2005/8/layout/vList2"/>
    <dgm:cxn modelId="{472C2EDD-2BAE-47F0-A913-BBA0B274A324}" type="presOf" srcId="{214F2E14-6D30-4FF4-A26D-47A0213CF730}" destId="{1D4B4E40-1644-4472-93DE-ED4A9B697131}" srcOrd="0" destOrd="2" presId="urn:microsoft.com/office/officeart/2005/8/layout/vList2"/>
    <dgm:cxn modelId="{50FAE399-9CB4-4870-9CC4-6503124E148F}" type="presParOf" srcId="{A54D08DD-E61B-4977-BB00-3A1C115624D1}" destId="{7225968F-D086-406E-86DC-0AB9D3EE00E9}" srcOrd="0" destOrd="0" presId="urn:microsoft.com/office/officeart/2005/8/layout/vList2"/>
    <dgm:cxn modelId="{26019FA4-D1FD-4FFE-B658-1CEDC2981A5F}" type="presParOf" srcId="{A54D08DD-E61B-4977-BB00-3A1C115624D1}" destId="{2A194DFC-AFFC-4360-9B04-44B802FE9931}" srcOrd="1" destOrd="0" presId="urn:microsoft.com/office/officeart/2005/8/layout/vList2"/>
    <dgm:cxn modelId="{8E4B7A22-7C91-47E8-9C1B-237D81B203ED}" type="presParOf" srcId="{A54D08DD-E61B-4977-BB00-3A1C115624D1}" destId="{C7CA0AA7-C874-4F7D-8116-47F26B02469F}" srcOrd="2" destOrd="0" presId="urn:microsoft.com/office/officeart/2005/8/layout/vList2"/>
    <dgm:cxn modelId="{8C5EEF7C-BB0A-4F52-AB71-FEFCA375DF1B}" type="presParOf" srcId="{A54D08DD-E61B-4977-BB00-3A1C115624D1}" destId="{1D4B4E40-1644-4472-93DE-ED4A9B697131}" srcOrd="3" destOrd="0" presId="urn:microsoft.com/office/officeart/2005/8/layout/vList2"/>
    <dgm:cxn modelId="{53811FF5-A4BA-4B2F-BF5A-B3C48DB947DF}" type="presParOf" srcId="{A54D08DD-E61B-4977-BB00-3A1C115624D1}" destId="{F5681A1C-C666-4D67-A395-A0D13FA1946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F7E3D4E4-53B0-43F9-AF70-4D719F9591B0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47FB341-33C0-47D0-B60A-43C76CB40A30}">
      <dgm:prSet/>
      <dgm:spPr/>
      <dgm:t>
        <a:bodyPr/>
        <a:lstStyle/>
        <a:p>
          <a:r>
            <a:rPr lang="fr-BE"/>
            <a:t>Bij hoofdinsolventie en secundaire insolventie</a:t>
          </a:r>
          <a:endParaRPr lang="en-US"/>
        </a:p>
      </dgm:t>
    </dgm:pt>
    <dgm:pt modelId="{A5F1C240-FAEC-4616-B987-288EC8346730}" type="parTrans" cxnId="{8C588B9D-5006-4B30-9EDC-35367060325D}">
      <dgm:prSet/>
      <dgm:spPr/>
      <dgm:t>
        <a:bodyPr/>
        <a:lstStyle/>
        <a:p>
          <a:endParaRPr lang="en-US"/>
        </a:p>
      </dgm:t>
    </dgm:pt>
    <dgm:pt modelId="{DDDB9B9B-94B2-4BCE-A0CC-6B5B6D10691B}" type="sibTrans" cxnId="{8C588B9D-5006-4B30-9EDC-35367060325D}">
      <dgm:prSet/>
      <dgm:spPr/>
      <dgm:t>
        <a:bodyPr/>
        <a:lstStyle/>
        <a:p>
          <a:endParaRPr lang="en-US"/>
        </a:p>
      </dgm:t>
    </dgm:pt>
    <dgm:pt modelId="{753D27EB-902D-4F16-9682-4E4EACF6A15E}">
      <dgm:prSet/>
      <dgm:spPr/>
      <dgm:t>
        <a:bodyPr/>
        <a:lstStyle/>
        <a:p>
          <a:r>
            <a:rPr lang="fr-BE"/>
            <a:t>Coordinatie met « gepaste middelen »</a:t>
          </a:r>
          <a:endParaRPr lang="en-US"/>
        </a:p>
      </dgm:t>
    </dgm:pt>
    <dgm:pt modelId="{6DEBBE5D-98C3-42AE-AF08-273E4BC82E3F}" type="parTrans" cxnId="{7B0B29AF-ABB8-4E30-980D-54DD36F226E6}">
      <dgm:prSet/>
      <dgm:spPr/>
      <dgm:t>
        <a:bodyPr/>
        <a:lstStyle/>
        <a:p>
          <a:endParaRPr lang="en-US"/>
        </a:p>
      </dgm:t>
    </dgm:pt>
    <dgm:pt modelId="{45E627A2-CBB8-4BD5-9E77-7316A0F6ABFA}" type="sibTrans" cxnId="{7B0B29AF-ABB8-4E30-980D-54DD36F226E6}">
      <dgm:prSet/>
      <dgm:spPr/>
      <dgm:t>
        <a:bodyPr/>
        <a:lstStyle/>
        <a:p>
          <a:endParaRPr lang="en-US"/>
        </a:p>
      </dgm:t>
    </dgm:pt>
    <dgm:pt modelId="{389BA90F-9001-4485-9BDC-EB168CDDDBBB}">
      <dgm:prSet/>
      <dgm:spPr/>
      <dgm:t>
        <a:bodyPr/>
        <a:lstStyle/>
        <a:p>
          <a:r>
            <a:rPr lang="fr-BE"/>
            <a:t>Voorbeelden (waaronder mededeling van gegevens)</a:t>
          </a:r>
          <a:endParaRPr lang="en-US"/>
        </a:p>
      </dgm:t>
    </dgm:pt>
    <dgm:pt modelId="{EDEC4896-62A4-4404-AF57-43DD04D88253}" type="parTrans" cxnId="{5B63A083-2EEB-4E1B-8618-F242CEB3FA0E}">
      <dgm:prSet/>
      <dgm:spPr/>
      <dgm:t>
        <a:bodyPr/>
        <a:lstStyle/>
        <a:p>
          <a:endParaRPr lang="en-US"/>
        </a:p>
      </dgm:t>
    </dgm:pt>
    <dgm:pt modelId="{1B1A83B8-91C6-4662-9231-286670231EDB}" type="sibTrans" cxnId="{5B63A083-2EEB-4E1B-8618-F242CEB3FA0E}">
      <dgm:prSet/>
      <dgm:spPr/>
      <dgm:t>
        <a:bodyPr/>
        <a:lstStyle/>
        <a:p>
          <a:endParaRPr lang="en-US"/>
        </a:p>
      </dgm:t>
    </dgm:pt>
    <dgm:pt modelId="{0D7C6AF1-1A08-470E-8053-C752308EDF94}">
      <dgm:prSet/>
      <dgm:spPr/>
      <dgm:t>
        <a:bodyPr/>
        <a:lstStyle/>
        <a:p>
          <a:r>
            <a:rPr lang="fr-BE"/>
            <a:t>Probleem: recht van verdediging, RegSol, vertrouwelijkheid</a:t>
          </a:r>
          <a:endParaRPr lang="en-US"/>
        </a:p>
      </dgm:t>
    </dgm:pt>
    <dgm:pt modelId="{25C00768-C3E0-48DC-B19F-56AD4EE96D5C}" type="parTrans" cxnId="{80D0694A-E78A-41A2-8127-879E54D48192}">
      <dgm:prSet/>
      <dgm:spPr/>
      <dgm:t>
        <a:bodyPr/>
        <a:lstStyle/>
        <a:p>
          <a:endParaRPr lang="en-US"/>
        </a:p>
      </dgm:t>
    </dgm:pt>
    <dgm:pt modelId="{B3C1D8B4-7DC5-4FB1-A54A-723385ABAFD8}" type="sibTrans" cxnId="{80D0694A-E78A-41A2-8127-879E54D48192}">
      <dgm:prSet/>
      <dgm:spPr/>
      <dgm:t>
        <a:bodyPr/>
        <a:lstStyle/>
        <a:p>
          <a:endParaRPr lang="en-US"/>
        </a:p>
      </dgm:t>
    </dgm:pt>
    <dgm:pt modelId="{73CC9761-263F-4D1A-ABA5-EB0DBAE5CCEE}" type="pres">
      <dgm:prSet presAssocID="{F7E3D4E4-53B0-43F9-AF70-4D719F9591B0}" presName="vert0" presStyleCnt="0">
        <dgm:presLayoutVars>
          <dgm:dir/>
          <dgm:animOne val="branch"/>
          <dgm:animLvl val="lvl"/>
        </dgm:presLayoutVars>
      </dgm:prSet>
      <dgm:spPr/>
    </dgm:pt>
    <dgm:pt modelId="{B906CFEE-38E1-45E9-86A5-C798947EF7F9}" type="pres">
      <dgm:prSet presAssocID="{547FB341-33C0-47D0-B60A-43C76CB40A30}" presName="thickLine" presStyleLbl="alignNode1" presStyleIdx="0" presStyleCnt="4"/>
      <dgm:spPr/>
    </dgm:pt>
    <dgm:pt modelId="{A7490B24-3ED9-429D-BEAC-588DD200D1BD}" type="pres">
      <dgm:prSet presAssocID="{547FB341-33C0-47D0-B60A-43C76CB40A30}" presName="horz1" presStyleCnt="0"/>
      <dgm:spPr/>
    </dgm:pt>
    <dgm:pt modelId="{5FB3B5D2-39C3-4823-A48C-3C59ABF8D8A2}" type="pres">
      <dgm:prSet presAssocID="{547FB341-33C0-47D0-B60A-43C76CB40A30}" presName="tx1" presStyleLbl="revTx" presStyleIdx="0" presStyleCnt="4"/>
      <dgm:spPr/>
    </dgm:pt>
    <dgm:pt modelId="{878F4CE0-9A74-4ECE-827A-6FB6203C9AE7}" type="pres">
      <dgm:prSet presAssocID="{547FB341-33C0-47D0-B60A-43C76CB40A30}" presName="vert1" presStyleCnt="0"/>
      <dgm:spPr/>
    </dgm:pt>
    <dgm:pt modelId="{A55D1778-64C1-48F6-A5B6-F39ACCED8CB1}" type="pres">
      <dgm:prSet presAssocID="{753D27EB-902D-4F16-9682-4E4EACF6A15E}" presName="thickLine" presStyleLbl="alignNode1" presStyleIdx="1" presStyleCnt="4"/>
      <dgm:spPr/>
    </dgm:pt>
    <dgm:pt modelId="{B0B6DAD6-09B1-49EF-B57A-7C79883004EF}" type="pres">
      <dgm:prSet presAssocID="{753D27EB-902D-4F16-9682-4E4EACF6A15E}" presName="horz1" presStyleCnt="0"/>
      <dgm:spPr/>
    </dgm:pt>
    <dgm:pt modelId="{0A7D46C6-289E-4B42-B49B-FB3FDF1BE79A}" type="pres">
      <dgm:prSet presAssocID="{753D27EB-902D-4F16-9682-4E4EACF6A15E}" presName="tx1" presStyleLbl="revTx" presStyleIdx="1" presStyleCnt="4"/>
      <dgm:spPr/>
    </dgm:pt>
    <dgm:pt modelId="{70C265D8-C486-4D59-A5B7-96D563C00CDA}" type="pres">
      <dgm:prSet presAssocID="{753D27EB-902D-4F16-9682-4E4EACF6A15E}" presName="vert1" presStyleCnt="0"/>
      <dgm:spPr/>
    </dgm:pt>
    <dgm:pt modelId="{BEDAD9E3-0C47-44AB-B051-0E62FC14EE9A}" type="pres">
      <dgm:prSet presAssocID="{389BA90F-9001-4485-9BDC-EB168CDDDBBB}" presName="thickLine" presStyleLbl="alignNode1" presStyleIdx="2" presStyleCnt="4"/>
      <dgm:spPr/>
    </dgm:pt>
    <dgm:pt modelId="{1BEBF2A4-8DBE-4E4E-A885-6BEA3092CE60}" type="pres">
      <dgm:prSet presAssocID="{389BA90F-9001-4485-9BDC-EB168CDDDBBB}" presName="horz1" presStyleCnt="0"/>
      <dgm:spPr/>
    </dgm:pt>
    <dgm:pt modelId="{3BA13CB5-9F39-4C63-BF3A-235427AF8195}" type="pres">
      <dgm:prSet presAssocID="{389BA90F-9001-4485-9BDC-EB168CDDDBBB}" presName="tx1" presStyleLbl="revTx" presStyleIdx="2" presStyleCnt="4"/>
      <dgm:spPr/>
    </dgm:pt>
    <dgm:pt modelId="{7B8270DB-2D59-4583-BCA8-DA03E08872E1}" type="pres">
      <dgm:prSet presAssocID="{389BA90F-9001-4485-9BDC-EB168CDDDBBB}" presName="vert1" presStyleCnt="0"/>
      <dgm:spPr/>
    </dgm:pt>
    <dgm:pt modelId="{AC60FA00-DEAF-4148-AA1A-3D5623C75AC0}" type="pres">
      <dgm:prSet presAssocID="{0D7C6AF1-1A08-470E-8053-C752308EDF94}" presName="thickLine" presStyleLbl="alignNode1" presStyleIdx="3" presStyleCnt="4"/>
      <dgm:spPr/>
    </dgm:pt>
    <dgm:pt modelId="{B03E504D-6905-4C24-8ABE-8D2856F42625}" type="pres">
      <dgm:prSet presAssocID="{0D7C6AF1-1A08-470E-8053-C752308EDF94}" presName="horz1" presStyleCnt="0"/>
      <dgm:spPr/>
    </dgm:pt>
    <dgm:pt modelId="{223A13C6-8640-431B-9027-80AA3F16FC06}" type="pres">
      <dgm:prSet presAssocID="{0D7C6AF1-1A08-470E-8053-C752308EDF94}" presName="tx1" presStyleLbl="revTx" presStyleIdx="3" presStyleCnt="4"/>
      <dgm:spPr/>
    </dgm:pt>
    <dgm:pt modelId="{22FE6F5D-A852-4CFE-9CE7-955C63CE0219}" type="pres">
      <dgm:prSet presAssocID="{0D7C6AF1-1A08-470E-8053-C752308EDF94}" presName="vert1" presStyleCnt="0"/>
      <dgm:spPr/>
    </dgm:pt>
  </dgm:ptLst>
  <dgm:cxnLst>
    <dgm:cxn modelId="{C7F74D62-8C1F-4F73-9338-4E6CFD882F47}" type="presOf" srcId="{F7E3D4E4-53B0-43F9-AF70-4D719F9591B0}" destId="{73CC9761-263F-4D1A-ABA5-EB0DBAE5CCEE}" srcOrd="0" destOrd="0" presId="urn:microsoft.com/office/officeart/2008/layout/LinedList"/>
    <dgm:cxn modelId="{80D0694A-E78A-41A2-8127-879E54D48192}" srcId="{F7E3D4E4-53B0-43F9-AF70-4D719F9591B0}" destId="{0D7C6AF1-1A08-470E-8053-C752308EDF94}" srcOrd="3" destOrd="0" parTransId="{25C00768-C3E0-48DC-B19F-56AD4EE96D5C}" sibTransId="{B3C1D8B4-7DC5-4FB1-A54A-723385ABAFD8}"/>
    <dgm:cxn modelId="{BBC0F658-ADD4-44A8-AE96-658AAD0A7D56}" type="presOf" srcId="{389BA90F-9001-4485-9BDC-EB168CDDDBBB}" destId="{3BA13CB5-9F39-4C63-BF3A-235427AF8195}" srcOrd="0" destOrd="0" presId="urn:microsoft.com/office/officeart/2008/layout/LinedList"/>
    <dgm:cxn modelId="{249CCE7F-56BA-493E-AA33-2B81BAA1B1F3}" type="presOf" srcId="{753D27EB-902D-4F16-9682-4E4EACF6A15E}" destId="{0A7D46C6-289E-4B42-B49B-FB3FDF1BE79A}" srcOrd="0" destOrd="0" presId="urn:microsoft.com/office/officeart/2008/layout/LinedList"/>
    <dgm:cxn modelId="{5B63A083-2EEB-4E1B-8618-F242CEB3FA0E}" srcId="{F7E3D4E4-53B0-43F9-AF70-4D719F9591B0}" destId="{389BA90F-9001-4485-9BDC-EB168CDDDBBB}" srcOrd="2" destOrd="0" parTransId="{EDEC4896-62A4-4404-AF57-43DD04D88253}" sibTransId="{1B1A83B8-91C6-4662-9231-286670231EDB}"/>
    <dgm:cxn modelId="{8C588B9D-5006-4B30-9EDC-35367060325D}" srcId="{F7E3D4E4-53B0-43F9-AF70-4D719F9591B0}" destId="{547FB341-33C0-47D0-B60A-43C76CB40A30}" srcOrd="0" destOrd="0" parTransId="{A5F1C240-FAEC-4616-B987-288EC8346730}" sibTransId="{DDDB9B9B-94B2-4BCE-A0CC-6B5B6D10691B}"/>
    <dgm:cxn modelId="{7B0B29AF-ABB8-4E30-980D-54DD36F226E6}" srcId="{F7E3D4E4-53B0-43F9-AF70-4D719F9591B0}" destId="{753D27EB-902D-4F16-9682-4E4EACF6A15E}" srcOrd="1" destOrd="0" parTransId="{6DEBBE5D-98C3-42AE-AF08-273E4BC82E3F}" sibTransId="{45E627A2-CBB8-4BD5-9E77-7316A0F6ABFA}"/>
    <dgm:cxn modelId="{AA521CBC-36DA-4898-A025-CD37380B339E}" type="presOf" srcId="{0D7C6AF1-1A08-470E-8053-C752308EDF94}" destId="{223A13C6-8640-431B-9027-80AA3F16FC06}" srcOrd="0" destOrd="0" presId="urn:microsoft.com/office/officeart/2008/layout/LinedList"/>
    <dgm:cxn modelId="{19B45BBD-56B2-4DDF-B0CB-7E96EF6E1047}" type="presOf" srcId="{547FB341-33C0-47D0-B60A-43C76CB40A30}" destId="{5FB3B5D2-39C3-4823-A48C-3C59ABF8D8A2}" srcOrd="0" destOrd="0" presId="urn:microsoft.com/office/officeart/2008/layout/LinedList"/>
    <dgm:cxn modelId="{A415BD11-A472-46E7-B5AE-F6EB5EB68B70}" type="presParOf" srcId="{73CC9761-263F-4D1A-ABA5-EB0DBAE5CCEE}" destId="{B906CFEE-38E1-45E9-86A5-C798947EF7F9}" srcOrd="0" destOrd="0" presId="urn:microsoft.com/office/officeart/2008/layout/LinedList"/>
    <dgm:cxn modelId="{22B10D6B-E024-4D8E-AA94-5A48A761291E}" type="presParOf" srcId="{73CC9761-263F-4D1A-ABA5-EB0DBAE5CCEE}" destId="{A7490B24-3ED9-429D-BEAC-588DD200D1BD}" srcOrd="1" destOrd="0" presId="urn:microsoft.com/office/officeart/2008/layout/LinedList"/>
    <dgm:cxn modelId="{A10DACEB-7C41-432B-8F00-61CCC0A77CB3}" type="presParOf" srcId="{A7490B24-3ED9-429D-BEAC-588DD200D1BD}" destId="{5FB3B5D2-39C3-4823-A48C-3C59ABF8D8A2}" srcOrd="0" destOrd="0" presId="urn:microsoft.com/office/officeart/2008/layout/LinedList"/>
    <dgm:cxn modelId="{FB3C896B-2211-424B-89E6-9FD7C00B1395}" type="presParOf" srcId="{A7490B24-3ED9-429D-BEAC-588DD200D1BD}" destId="{878F4CE0-9A74-4ECE-827A-6FB6203C9AE7}" srcOrd="1" destOrd="0" presId="urn:microsoft.com/office/officeart/2008/layout/LinedList"/>
    <dgm:cxn modelId="{8D6A3BCC-CB49-49BA-8074-10284A452723}" type="presParOf" srcId="{73CC9761-263F-4D1A-ABA5-EB0DBAE5CCEE}" destId="{A55D1778-64C1-48F6-A5B6-F39ACCED8CB1}" srcOrd="2" destOrd="0" presId="urn:microsoft.com/office/officeart/2008/layout/LinedList"/>
    <dgm:cxn modelId="{D8465DBF-197F-4BD9-9D4C-B017FBFCF310}" type="presParOf" srcId="{73CC9761-263F-4D1A-ABA5-EB0DBAE5CCEE}" destId="{B0B6DAD6-09B1-49EF-B57A-7C79883004EF}" srcOrd="3" destOrd="0" presId="urn:microsoft.com/office/officeart/2008/layout/LinedList"/>
    <dgm:cxn modelId="{C61577D1-0EFB-4107-9AEC-11D8288AC21A}" type="presParOf" srcId="{B0B6DAD6-09B1-49EF-B57A-7C79883004EF}" destId="{0A7D46C6-289E-4B42-B49B-FB3FDF1BE79A}" srcOrd="0" destOrd="0" presId="urn:microsoft.com/office/officeart/2008/layout/LinedList"/>
    <dgm:cxn modelId="{CA2C54BA-179C-462E-AAB0-80C27DBF3C91}" type="presParOf" srcId="{B0B6DAD6-09B1-49EF-B57A-7C79883004EF}" destId="{70C265D8-C486-4D59-A5B7-96D563C00CDA}" srcOrd="1" destOrd="0" presId="urn:microsoft.com/office/officeart/2008/layout/LinedList"/>
    <dgm:cxn modelId="{F4C17FDC-E3DC-4A04-A6EF-484BE8A1CB75}" type="presParOf" srcId="{73CC9761-263F-4D1A-ABA5-EB0DBAE5CCEE}" destId="{BEDAD9E3-0C47-44AB-B051-0E62FC14EE9A}" srcOrd="4" destOrd="0" presId="urn:microsoft.com/office/officeart/2008/layout/LinedList"/>
    <dgm:cxn modelId="{0CDA4F1D-74DE-475A-BEDC-7F22D41472CB}" type="presParOf" srcId="{73CC9761-263F-4D1A-ABA5-EB0DBAE5CCEE}" destId="{1BEBF2A4-8DBE-4E4E-A885-6BEA3092CE60}" srcOrd="5" destOrd="0" presId="urn:microsoft.com/office/officeart/2008/layout/LinedList"/>
    <dgm:cxn modelId="{B8848929-13D2-4A93-A5D3-216067B2951C}" type="presParOf" srcId="{1BEBF2A4-8DBE-4E4E-A885-6BEA3092CE60}" destId="{3BA13CB5-9F39-4C63-BF3A-235427AF8195}" srcOrd="0" destOrd="0" presId="urn:microsoft.com/office/officeart/2008/layout/LinedList"/>
    <dgm:cxn modelId="{F5295CF9-9432-48F3-A148-21F5627E5912}" type="presParOf" srcId="{1BEBF2A4-8DBE-4E4E-A885-6BEA3092CE60}" destId="{7B8270DB-2D59-4583-BCA8-DA03E08872E1}" srcOrd="1" destOrd="0" presId="urn:microsoft.com/office/officeart/2008/layout/LinedList"/>
    <dgm:cxn modelId="{625ACA4E-18DC-45C2-9E28-DFE3A136555A}" type="presParOf" srcId="{73CC9761-263F-4D1A-ABA5-EB0DBAE5CCEE}" destId="{AC60FA00-DEAF-4148-AA1A-3D5623C75AC0}" srcOrd="6" destOrd="0" presId="urn:microsoft.com/office/officeart/2008/layout/LinedList"/>
    <dgm:cxn modelId="{9287CA6F-9AD4-4E60-80B1-C1393AFABA6B}" type="presParOf" srcId="{73CC9761-263F-4D1A-ABA5-EB0DBAE5CCEE}" destId="{B03E504D-6905-4C24-8ABE-8D2856F42625}" srcOrd="7" destOrd="0" presId="urn:microsoft.com/office/officeart/2008/layout/LinedList"/>
    <dgm:cxn modelId="{9B27E8F9-4B13-4A2D-88D1-0B3046FC19F9}" type="presParOf" srcId="{B03E504D-6905-4C24-8ABE-8D2856F42625}" destId="{223A13C6-8640-431B-9027-80AA3F16FC06}" srcOrd="0" destOrd="0" presId="urn:microsoft.com/office/officeart/2008/layout/LinedList"/>
    <dgm:cxn modelId="{92ED67AD-42CC-4E0C-BB16-1CD59F880BD8}" type="presParOf" srcId="{B03E504D-6905-4C24-8ABE-8D2856F42625}" destId="{22FE6F5D-A852-4CFE-9CE7-955C63CE021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6E285D-6E80-490C-9CCA-B9128CA6C43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ECE74F6-D04F-42EC-B76F-2218484C83E1}">
      <dgm:prSet/>
      <dgm:spPr/>
      <dgm:t>
        <a:bodyPr/>
        <a:lstStyle/>
        <a:p>
          <a:r>
            <a:rPr lang="fr-BE" b="1" dirty="0"/>
            <a:t>Op </a:t>
          </a:r>
          <a:r>
            <a:rPr lang="fr-BE" b="1" dirty="0" err="1"/>
            <a:t>grond</a:t>
          </a:r>
          <a:r>
            <a:rPr lang="fr-BE" b="1" dirty="0"/>
            <a:t> van het </a:t>
          </a:r>
          <a:r>
            <a:rPr lang="fr-BE" b="1" dirty="0" err="1"/>
            <a:t>zwaartepunt</a:t>
          </a:r>
          <a:r>
            <a:rPr lang="fr-BE" b="1" dirty="0"/>
            <a:t> en </a:t>
          </a:r>
          <a:r>
            <a:rPr lang="fr-BE" b="1" dirty="0" err="1"/>
            <a:t>vorm</a:t>
          </a:r>
          <a:r>
            <a:rPr lang="fr-BE" b="1" dirty="0"/>
            <a:t> van de </a:t>
          </a:r>
          <a:r>
            <a:rPr lang="fr-BE" b="1" dirty="0" err="1"/>
            <a:t>onderneming</a:t>
          </a:r>
          <a:endParaRPr lang="en-US" b="1" dirty="0"/>
        </a:p>
      </dgm:t>
    </dgm:pt>
    <dgm:pt modelId="{AB776BD8-F804-4328-A272-AF513F2A6851}" type="parTrans" cxnId="{8DE31794-126A-484C-8084-40F476396E03}">
      <dgm:prSet/>
      <dgm:spPr/>
      <dgm:t>
        <a:bodyPr/>
        <a:lstStyle/>
        <a:p>
          <a:endParaRPr lang="en-US"/>
        </a:p>
      </dgm:t>
    </dgm:pt>
    <dgm:pt modelId="{37B68893-44D8-4D2C-A961-189304BF06C7}" type="sibTrans" cxnId="{8DE31794-126A-484C-8084-40F476396E03}">
      <dgm:prSet/>
      <dgm:spPr/>
      <dgm:t>
        <a:bodyPr/>
        <a:lstStyle/>
        <a:p>
          <a:endParaRPr lang="en-US"/>
        </a:p>
      </dgm:t>
    </dgm:pt>
    <dgm:pt modelId="{36E2A4EC-3F6D-4AAF-8170-DF855E67FD90}">
      <dgm:prSet/>
      <dgm:spPr/>
      <dgm:t>
        <a:bodyPr/>
        <a:lstStyle/>
        <a:p>
          <a:r>
            <a:rPr lang="fr-BE"/>
            <a:t>-Hoofdzetel in België, vestiging in buitenland ( EU of buiten EU)</a:t>
          </a:r>
          <a:endParaRPr lang="en-US"/>
        </a:p>
      </dgm:t>
    </dgm:pt>
    <dgm:pt modelId="{768FFE02-56D1-4CB6-BE43-F0578D59FF35}" type="parTrans" cxnId="{BC3A5B5A-5DB4-4914-84D4-1193BA96D00D}">
      <dgm:prSet/>
      <dgm:spPr/>
      <dgm:t>
        <a:bodyPr/>
        <a:lstStyle/>
        <a:p>
          <a:endParaRPr lang="en-US"/>
        </a:p>
      </dgm:t>
    </dgm:pt>
    <dgm:pt modelId="{10197E19-ACA3-4269-8F6C-B36FA6E8E385}" type="sibTrans" cxnId="{BC3A5B5A-5DB4-4914-84D4-1193BA96D00D}">
      <dgm:prSet/>
      <dgm:spPr/>
      <dgm:t>
        <a:bodyPr/>
        <a:lstStyle/>
        <a:p>
          <a:endParaRPr lang="en-US"/>
        </a:p>
      </dgm:t>
    </dgm:pt>
    <dgm:pt modelId="{423303C9-3542-44F0-ABCE-5D440BFD8650}">
      <dgm:prSet/>
      <dgm:spPr/>
      <dgm:t>
        <a:bodyPr/>
        <a:lstStyle/>
        <a:p>
          <a:r>
            <a:rPr lang="fr-BE"/>
            <a:t>-Hoofdzetel in België, filiaal in buitenland (EU of buiten EU)</a:t>
          </a:r>
          <a:endParaRPr lang="en-US"/>
        </a:p>
      </dgm:t>
    </dgm:pt>
    <dgm:pt modelId="{5E26BC64-CFF0-4B67-810A-411798D98E7B}" type="parTrans" cxnId="{925F4424-91E5-4AC3-A237-4EE8246B6AD5}">
      <dgm:prSet/>
      <dgm:spPr/>
      <dgm:t>
        <a:bodyPr/>
        <a:lstStyle/>
        <a:p>
          <a:endParaRPr lang="en-US"/>
        </a:p>
      </dgm:t>
    </dgm:pt>
    <dgm:pt modelId="{48A0C5EE-E205-4593-A291-26A48D459164}" type="sibTrans" cxnId="{925F4424-91E5-4AC3-A237-4EE8246B6AD5}">
      <dgm:prSet/>
      <dgm:spPr/>
      <dgm:t>
        <a:bodyPr/>
        <a:lstStyle/>
        <a:p>
          <a:endParaRPr lang="en-US"/>
        </a:p>
      </dgm:t>
    </dgm:pt>
    <dgm:pt modelId="{9A43861F-CD2C-41E3-A577-02473A0B40B6}">
      <dgm:prSet/>
      <dgm:spPr/>
      <dgm:t>
        <a:bodyPr/>
        <a:lstStyle/>
        <a:p>
          <a:r>
            <a:rPr lang="fr-BE"/>
            <a:t>-Vestiging in België, hoofdzetel in buitenland (EU of buiten EU)</a:t>
          </a:r>
          <a:endParaRPr lang="en-US"/>
        </a:p>
      </dgm:t>
    </dgm:pt>
    <dgm:pt modelId="{A12F2570-C442-45BD-86CD-64244E445BE2}" type="parTrans" cxnId="{AB78B5F7-4226-4B71-8FBF-E4639337857D}">
      <dgm:prSet/>
      <dgm:spPr/>
      <dgm:t>
        <a:bodyPr/>
        <a:lstStyle/>
        <a:p>
          <a:endParaRPr lang="en-US"/>
        </a:p>
      </dgm:t>
    </dgm:pt>
    <dgm:pt modelId="{CCDD1FD0-1D23-4697-A4E0-67086172DE58}" type="sibTrans" cxnId="{AB78B5F7-4226-4B71-8FBF-E4639337857D}">
      <dgm:prSet/>
      <dgm:spPr/>
      <dgm:t>
        <a:bodyPr/>
        <a:lstStyle/>
        <a:p>
          <a:endParaRPr lang="en-US"/>
        </a:p>
      </dgm:t>
    </dgm:pt>
    <dgm:pt modelId="{018442DA-1D19-4225-8BBF-B23131C5BCAE}">
      <dgm:prSet/>
      <dgm:spPr/>
      <dgm:t>
        <a:bodyPr/>
        <a:lstStyle/>
        <a:p>
          <a:r>
            <a:rPr lang="fr-BE"/>
            <a:t>-Filiaal in België, hoofdzetel in buitenland (EU of buiten EU)</a:t>
          </a:r>
          <a:endParaRPr lang="en-US"/>
        </a:p>
      </dgm:t>
    </dgm:pt>
    <dgm:pt modelId="{B11E56A3-AA58-4FFB-A1B7-EDCEAEB4D56D}" type="parTrans" cxnId="{BAD0F3B3-85D4-443F-A61D-084CC3EEC5A1}">
      <dgm:prSet/>
      <dgm:spPr/>
      <dgm:t>
        <a:bodyPr/>
        <a:lstStyle/>
        <a:p>
          <a:endParaRPr lang="en-US"/>
        </a:p>
      </dgm:t>
    </dgm:pt>
    <dgm:pt modelId="{2FFF1595-4808-475A-A7F1-529ADC7BAE4C}" type="sibTrans" cxnId="{BAD0F3B3-85D4-443F-A61D-084CC3EEC5A1}">
      <dgm:prSet/>
      <dgm:spPr/>
      <dgm:t>
        <a:bodyPr/>
        <a:lstStyle/>
        <a:p>
          <a:endParaRPr lang="en-US"/>
        </a:p>
      </dgm:t>
    </dgm:pt>
    <dgm:pt modelId="{F8E37274-D5AD-4527-8648-0E5B5EB69445}" type="pres">
      <dgm:prSet presAssocID="{926E285D-6E80-490C-9CCA-B9128CA6C431}" presName="vert0" presStyleCnt="0">
        <dgm:presLayoutVars>
          <dgm:dir/>
          <dgm:animOne val="branch"/>
          <dgm:animLvl val="lvl"/>
        </dgm:presLayoutVars>
      </dgm:prSet>
      <dgm:spPr/>
    </dgm:pt>
    <dgm:pt modelId="{175E1BE1-AE13-483E-A107-9946A2B7ED1C}" type="pres">
      <dgm:prSet presAssocID="{2ECE74F6-D04F-42EC-B76F-2218484C83E1}" presName="thickLine" presStyleLbl="alignNode1" presStyleIdx="0" presStyleCnt="5"/>
      <dgm:spPr/>
    </dgm:pt>
    <dgm:pt modelId="{72E985F9-23B9-4C22-8BED-511B73712302}" type="pres">
      <dgm:prSet presAssocID="{2ECE74F6-D04F-42EC-B76F-2218484C83E1}" presName="horz1" presStyleCnt="0"/>
      <dgm:spPr/>
    </dgm:pt>
    <dgm:pt modelId="{04B9372E-890D-48EC-9A9B-E554838226F5}" type="pres">
      <dgm:prSet presAssocID="{2ECE74F6-D04F-42EC-B76F-2218484C83E1}" presName="tx1" presStyleLbl="revTx" presStyleIdx="0" presStyleCnt="5"/>
      <dgm:spPr/>
    </dgm:pt>
    <dgm:pt modelId="{90B20EAA-53B3-4647-9580-F0CA48FAD458}" type="pres">
      <dgm:prSet presAssocID="{2ECE74F6-D04F-42EC-B76F-2218484C83E1}" presName="vert1" presStyleCnt="0"/>
      <dgm:spPr/>
    </dgm:pt>
    <dgm:pt modelId="{490CC159-B619-42CE-A6BA-5CD1EFE64682}" type="pres">
      <dgm:prSet presAssocID="{36E2A4EC-3F6D-4AAF-8170-DF855E67FD90}" presName="thickLine" presStyleLbl="alignNode1" presStyleIdx="1" presStyleCnt="5"/>
      <dgm:spPr/>
    </dgm:pt>
    <dgm:pt modelId="{32FDC6BC-A16A-49F7-B2EB-06FA8FF4BBEB}" type="pres">
      <dgm:prSet presAssocID="{36E2A4EC-3F6D-4AAF-8170-DF855E67FD90}" presName="horz1" presStyleCnt="0"/>
      <dgm:spPr/>
    </dgm:pt>
    <dgm:pt modelId="{E1B635F3-5129-4CE0-84DC-C5C3B5AF3C00}" type="pres">
      <dgm:prSet presAssocID="{36E2A4EC-3F6D-4AAF-8170-DF855E67FD90}" presName="tx1" presStyleLbl="revTx" presStyleIdx="1" presStyleCnt="5"/>
      <dgm:spPr/>
    </dgm:pt>
    <dgm:pt modelId="{87E694FC-B71D-4674-ABD7-C2CBCF0E5C4D}" type="pres">
      <dgm:prSet presAssocID="{36E2A4EC-3F6D-4AAF-8170-DF855E67FD90}" presName="vert1" presStyleCnt="0"/>
      <dgm:spPr/>
    </dgm:pt>
    <dgm:pt modelId="{5D66DCED-4222-4A30-8B81-C87BB8A0EB87}" type="pres">
      <dgm:prSet presAssocID="{423303C9-3542-44F0-ABCE-5D440BFD8650}" presName="thickLine" presStyleLbl="alignNode1" presStyleIdx="2" presStyleCnt="5"/>
      <dgm:spPr/>
    </dgm:pt>
    <dgm:pt modelId="{7D7716CB-D1D1-49C4-8AB5-C19BF1B1B005}" type="pres">
      <dgm:prSet presAssocID="{423303C9-3542-44F0-ABCE-5D440BFD8650}" presName="horz1" presStyleCnt="0"/>
      <dgm:spPr/>
    </dgm:pt>
    <dgm:pt modelId="{74BE600F-3DFA-427C-93DF-A94D58393876}" type="pres">
      <dgm:prSet presAssocID="{423303C9-3542-44F0-ABCE-5D440BFD8650}" presName="tx1" presStyleLbl="revTx" presStyleIdx="2" presStyleCnt="5"/>
      <dgm:spPr/>
    </dgm:pt>
    <dgm:pt modelId="{3EA0C730-5C9D-4966-A37B-81A6014F5CDC}" type="pres">
      <dgm:prSet presAssocID="{423303C9-3542-44F0-ABCE-5D440BFD8650}" presName="vert1" presStyleCnt="0"/>
      <dgm:spPr/>
    </dgm:pt>
    <dgm:pt modelId="{3C31735D-9B1F-491C-A9BD-6A8E74FE0794}" type="pres">
      <dgm:prSet presAssocID="{9A43861F-CD2C-41E3-A577-02473A0B40B6}" presName="thickLine" presStyleLbl="alignNode1" presStyleIdx="3" presStyleCnt="5"/>
      <dgm:spPr/>
    </dgm:pt>
    <dgm:pt modelId="{F4D7D950-F823-408A-BE49-58698DAFA7C8}" type="pres">
      <dgm:prSet presAssocID="{9A43861F-CD2C-41E3-A577-02473A0B40B6}" presName="horz1" presStyleCnt="0"/>
      <dgm:spPr/>
    </dgm:pt>
    <dgm:pt modelId="{B1940853-ED50-4092-B7DD-DC4D6D85B373}" type="pres">
      <dgm:prSet presAssocID="{9A43861F-CD2C-41E3-A577-02473A0B40B6}" presName="tx1" presStyleLbl="revTx" presStyleIdx="3" presStyleCnt="5"/>
      <dgm:spPr/>
    </dgm:pt>
    <dgm:pt modelId="{1D1932CE-D7D1-45E7-9C16-D172A8C901CD}" type="pres">
      <dgm:prSet presAssocID="{9A43861F-CD2C-41E3-A577-02473A0B40B6}" presName="vert1" presStyleCnt="0"/>
      <dgm:spPr/>
    </dgm:pt>
    <dgm:pt modelId="{2A55F9CE-6A08-48C2-A63A-8C84BE6A8A7C}" type="pres">
      <dgm:prSet presAssocID="{018442DA-1D19-4225-8BBF-B23131C5BCAE}" presName="thickLine" presStyleLbl="alignNode1" presStyleIdx="4" presStyleCnt="5"/>
      <dgm:spPr/>
    </dgm:pt>
    <dgm:pt modelId="{3F20B3AC-03D8-48E8-AC07-97B62B150D59}" type="pres">
      <dgm:prSet presAssocID="{018442DA-1D19-4225-8BBF-B23131C5BCAE}" presName="horz1" presStyleCnt="0"/>
      <dgm:spPr/>
    </dgm:pt>
    <dgm:pt modelId="{2C89B4AE-49ED-4D37-9708-99EC37870C50}" type="pres">
      <dgm:prSet presAssocID="{018442DA-1D19-4225-8BBF-B23131C5BCAE}" presName="tx1" presStyleLbl="revTx" presStyleIdx="4" presStyleCnt="5"/>
      <dgm:spPr/>
    </dgm:pt>
    <dgm:pt modelId="{DED46083-CE29-419C-AA81-D4A2DCEACFC4}" type="pres">
      <dgm:prSet presAssocID="{018442DA-1D19-4225-8BBF-B23131C5BCAE}" presName="vert1" presStyleCnt="0"/>
      <dgm:spPr/>
    </dgm:pt>
  </dgm:ptLst>
  <dgm:cxnLst>
    <dgm:cxn modelId="{1A932114-8495-424F-AE9C-840C1327F3F7}" type="presOf" srcId="{926E285D-6E80-490C-9CCA-B9128CA6C431}" destId="{F8E37274-D5AD-4527-8648-0E5B5EB69445}" srcOrd="0" destOrd="0" presId="urn:microsoft.com/office/officeart/2008/layout/LinedList"/>
    <dgm:cxn modelId="{925F4424-91E5-4AC3-A237-4EE8246B6AD5}" srcId="{926E285D-6E80-490C-9CCA-B9128CA6C431}" destId="{423303C9-3542-44F0-ABCE-5D440BFD8650}" srcOrd="2" destOrd="0" parTransId="{5E26BC64-CFF0-4B67-810A-411798D98E7B}" sibTransId="{48A0C5EE-E205-4593-A291-26A48D459164}"/>
    <dgm:cxn modelId="{9C097463-4D6F-42ED-BD13-BFE612551248}" type="presOf" srcId="{2ECE74F6-D04F-42EC-B76F-2218484C83E1}" destId="{04B9372E-890D-48EC-9A9B-E554838226F5}" srcOrd="0" destOrd="0" presId="urn:microsoft.com/office/officeart/2008/layout/LinedList"/>
    <dgm:cxn modelId="{04023868-1678-4BD8-BE5A-703D75E982A4}" type="presOf" srcId="{018442DA-1D19-4225-8BBF-B23131C5BCAE}" destId="{2C89B4AE-49ED-4D37-9708-99EC37870C50}" srcOrd="0" destOrd="0" presId="urn:microsoft.com/office/officeart/2008/layout/LinedList"/>
    <dgm:cxn modelId="{FB3A4953-DAE1-4BD7-A71F-5BDD55968716}" type="presOf" srcId="{36E2A4EC-3F6D-4AAF-8170-DF855E67FD90}" destId="{E1B635F3-5129-4CE0-84DC-C5C3B5AF3C00}" srcOrd="0" destOrd="0" presId="urn:microsoft.com/office/officeart/2008/layout/LinedList"/>
    <dgm:cxn modelId="{BC3A5B5A-5DB4-4914-84D4-1193BA96D00D}" srcId="{926E285D-6E80-490C-9CCA-B9128CA6C431}" destId="{36E2A4EC-3F6D-4AAF-8170-DF855E67FD90}" srcOrd="1" destOrd="0" parTransId="{768FFE02-56D1-4CB6-BE43-F0578D59FF35}" sibTransId="{10197E19-ACA3-4269-8F6C-B36FA6E8E385}"/>
    <dgm:cxn modelId="{8DE31794-126A-484C-8084-40F476396E03}" srcId="{926E285D-6E80-490C-9CCA-B9128CA6C431}" destId="{2ECE74F6-D04F-42EC-B76F-2218484C83E1}" srcOrd="0" destOrd="0" parTransId="{AB776BD8-F804-4328-A272-AF513F2A6851}" sibTransId="{37B68893-44D8-4D2C-A961-189304BF06C7}"/>
    <dgm:cxn modelId="{BAD0F3B3-85D4-443F-A61D-084CC3EEC5A1}" srcId="{926E285D-6E80-490C-9CCA-B9128CA6C431}" destId="{018442DA-1D19-4225-8BBF-B23131C5BCAE}" srcOrd="4" destOrd="0" parTransId="{B11E56A3-AA58-4FFB-A1B7-EDCEAEB4D56D}" sibTransId="{2FFF1595-4808-475A-A7F1-529ADC7BAE4C}"/>
    <dgm:cxn modelId="{0F52C2E6-F88C-4E9A-98C1-D4E4C4CE593D}" type="presOf" srcId="{9A43861F-CD2C-41E3-A577-02473A0B40B6}" destId="{B1940853-ED50-4092-B7DD-DC4D6D85B373}" srcOrd="0" destOrd="0" presId="urn:microsoft.com/office/officeart/2008/layout/LinedList"/>
    <dgm:cxn modelId="{18E1C0F3-8597-4CCF-A5A1-754189212AEB}" type="presOf" srcId="{423303C9-3542-44F0-ABCE-5D440BFD8650}" destId="{74BE600F-3DFA-427C-93DF-A94D58393876}" srcOrd="0" destOrd="0" presId="urn:microsoft.com/office/officeart/2008/layout/LinedList"/>
    <dgm:cxn modelId="{AB78B5F7-4226-4B71-8FBF-E4639337857D}" srcId="{926E285D-6E80-490C-9CCA-B9128CA6C431}" destId="{9A43861F-CD2C-41E3-A577-02473A0B40B6}" srcOrd="3" destOrd="0" parTransId="{A12F2570-C442-45BD-86CD-64244E445BE2}" sibTransId="{CCDD1FD0-1D23-4697-A4E0-67086172DE58}"/>
    <dgm:cxn modelId="{E22674E5-4752-4B71-9A86-0817C840093E}" type="presParOf" srcId="{F8E37274-D5AD-4527-8648-0E5B5EB69445}" destId="{175E1BE1-AE13-483E-A107-9946A2B7ED1C}" srcOrd="0" destOrd="0" presId="urn:microsoft.com/office/officeart/2008/layout/LinedList"/>
    <dgm:cxn modelId="{A0979F98-1969-4953-B049-E04F9015A158}" type="presParOf" srcId="{F8E37274-D5AD-4527-8648-0E5B5EB69445}" destId="{72E985F9-23B9-4C22-8BED-511B73712302}" srcOrd="1" destOrd="0" presId="urn:microsoft.com/office/officeart/2008/layout/LinedList"/>
    <dgm:cxn modelId="{FE86943A-A11D-4DBB-8325-78367C1F340E}" type="presParOf" srcId="{72E985F9-23B9-4C22-8BED-511B73712302}" destId="{04B9372E-890D-48EC-9A9B-E554838226F5}" srcOrd="0" destOrd="0" presId="urn:microsoft.com/office/officeart/2008/layout/LinedList"/>
    <dgm:cxn modelId="{F8B4007A-1A1F-44CA-A21B-128FB241B5B2}" type="presParOf" srcId="{72E985F9-23B9-4C22-8BED-511B73712302}" destId="{90B20EAA-53B3-4647-9580-F0CA48FAD458}" srcOrd="1" destOrd="0" presId="urn:microsoft.com/office/officeart/2008/layout/LinedList"/>
    <dgm:cxn modelId="{D9AA0AC6-09F1-44DE-93A2-31CC364B7DDC}" type="presParOf" srcId="{F8E37274-D5AD-4527-8648-0E5B5EB69445}" destId="{490CC159-B619-42CE-A6BA-5CD1EFE64682}" srcOrd="2" destOrd="0" presId="urn:microsoft.com/office/officeart/2008/layout/LinedList"/>
    <dgm:cxn modelId="{01117434-34C6-462B-ACAC-1CF04B107E55}" type="presParOf" srcId="{F8E37274-D5AD-4527-8648-0E5B5EB69445}" destId="{32FDC6BC-A16A-49F7-B2EB-06FA8FF4BBEB}" srcOrd="3" destOrd="0" presId="urn:microsoft.com/office/officeart/2008/layout/LinedList"/>
    <dgm:cxn modelId="{912472A3-70AE-4A38-A55E-E6997DA113F5}" type="presParOf" srcId="{32FDC6BC-A16A-49F7-B2EB-06FA8FF4BBEB}" destId="{E1B635F3-5129-4CE0-84DC-C5C3B5AF3C00}" srcOrd="0" destOrd="0" presId="urn:microsoft.com/office/officeart/2008/layout/LinedList"/>
    <dgm:cxn modelId="{5771B670-8084-47A9-BF59-9B93D442DB93}" type="presParOf" srcId="{32FDC6BC-A16A-49F7-B2EB-06FA8FF4BBEB}" destId="{87E694FC-B71D-4674-ABD7-C2CBCF0E5C4D}" srcOrd="1" destOrd="0" presId="urn:microsoft.com/office/officeart/2008/layout/LinedList"/>
    <dgm:cxn modelId="{EBD7D56F-024F-4778-88DB-A652F3D5D9E9}" type="presParOf" srcId="{F8E37274-D5AD-4527-8648-0E5B5EB69445}" destId="{5D66DCED-4222-4A30-8B81-C87BB8A0EB87}" srcOrd="4" destOrd="0" presId="urn:microsoft.com/office/officeart/2008/layout/LinedList"/>
    <dgm:cxn modelId="{B0B39D84-5D1E-4638-8F7B-1D92C658CD80}" type="presParOf" srcId="{F8E37274-D5AD-4527-8648-0E5B5EB69445}" destId="{7D7716CB-D1D1-49C4-8AB5-C19BF1B1B005}" srcOrd="5" destOrd="0" presId="urn:microsoft.com/office/officeart/2008/layout/LinedList"/>
    <dgm:cxn modelId="{D94B5063-130B-425D-9023-41C731572B2E}" type="presParOf" srcId="{7D7716CB-D1D1-49C4-8AB5-C19BF1B1B005}" destId="{74BE600F-3DFA-427C-93DF-A94D58393876}" srcOrd="0" destOrd="0" presId="urn:microsoft.com/office/officeart/2008/layout/LinedList"/>
    <dgm:cxn modelId="{DD51A812-9366-4AEE-B215-403AD939FE7F}" type="presParOf" srcId="{7D7716CB-D1D1-49C4-8AB5-C19BF1B1B005}" destId="{3EA0C730-5C9D-4966-A37B-81A6014F5CDC}" srcOrd="1" destOrd="0" presId="urn:microsoft.com/office/officeart/2008/layout/LinedList"/>
    <dgm:cxn modelId="{5B09A8E6-7148-46E5-846A-53FB8E48852D}" type="presParOf" srcId="{F8E37274-D5AD-4527-8648-0E5B5EB69445}" destId="{3C31735D-9B1F-491C-A9BD-6A8E74FE0794}" srcOrd="6" destOrd="0" presId="urn:microsoft.com/office/officeart/2008/layout/LinedList"/>
    <dgm:cxn modelId="{CBE92028-9FD7-4640-A99E-31531656AB3F}" type="presParOf" srcId="{F8E37274-D5AD-4527-8648-0E5B5EB69445}" destId="{F4D7D950-F823-408A-BE49-58698DAFA7C8}" srcOrd="7" destOrd="0" presId="urn:microsoft.com/office/officeart/2008/layout/LinedList"/>
    <dgm:cxn modelId="{B7884C01-5320-4C44-8C72-0E6284C201B1}" type="presParOf" srcId="{F4D7D950-F823-408A-BE49-58698DAFA7C8}" destId="{B1940853-ED50-4092-B7DD-DC4D6D85B373}" srcOrd="0" destOrd="0" presId="urn:microsoft.com/office/officeart/2008/layout/LinedList"/>
    <dgm:cxn modelId="{B3C2577B-70AD-4152-90A8-5B8450E972B8}" type="presParOf" srcId="{F4D7D950-F823-408A-BE49-58698DAFA7C8}" destId="{1D1932CE-D7D1-45E7-9C16-D172A8C901CD}" srcOrd="1" destOrd="0" presId="urn:microsoft.com/office/officeart/2008/layout/LinedList"/>
    <dgm:cxn modelId="{F0A934A8-FA9F-4D37-8AFF-CAE8060D04DD}" type="presParOf" srcId="{F8E37274-D5AD-4527-8648-0E5B5EB69445}" destId="{2A55F9CE-6A08-48C2-A63A-8C84BE6A8A7C}" srcOrd="8" destOrd="0" presId="urn:microsoft.com/office/officeart/2008/layout/LinedList"/>
    <dgm:cxn modelId="{BD706E38-9618-4B88-B5E3-C8334613A79C}" type="presParOf" srcId="{F8E37274-D5AD-4527-8648-0E5B5EB69445}" destId="{3F20B3AC-03D8-48E8-AC07-97B62B150D59}" srcOrd="9" destOrd="0" presId="urn:microsoft.com/office/officeart/2008/layout/LinedList"/>
    <dgm:cxn modelId="{5C8628A4-D8E3-428A-878E-5206A97D6E81}" type="presParOf" srcId="{3F20B3AC-03D8-48E8-AC07-97B62B150D59}" destId="{2C89B4AE-49ED-4D37-9708-99EC37870C50}" srcOrd="0" destOrd="0" presId="urn:microsoft.com/office/officeart/2008/layout/LinedList"/>
    <dgm:cxn modelId="{C8EFF4E5-C67E-4641-B71D-4F923A7C5966}" type="presParOf" srcId="{3F20B3AC-03D8-48E8-AC07-97B62B150D59}" destId="{DED46083-CE29-419C-AA81-D4A2DCEACFC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7659655F-81F0-4AAD-9211-F0443E47A7C5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041C12C-AE24-40C6-B5F1-BFE9E57137D2}">
      <dgm:prSet/>
      <dgm:spPr/>
      <dgm:t>
        <a:bodyPr/>
        <a:lstStyle/>
        <a:p>
          <a:r>
            <a:rPr lang="fr-BE"/>
            <a:t>Rechter hoofdinsolventie</a:t>
          </a:r>
          <a:endParaRPr lang="en-US"/>
        </a:p>
      </dgm:t>
    </dgm:pt>
    <dgm:pt modelId="{3BD520B1-62E7-43CC-93B6-207EB301857E}" type="parTrans" cxnId="{BBDDD07C-7447-4CC1-AA43-4919923F878D}">
      <dgm:prSet/>
      <dgm:spPr/>
      <dgm:t>
        <a:bodyPr/>
        <a:lstStyle/>
        <a:p>
          <a:endParaRPr lang="en-US"/>
        </a:p>
      </dgm:t>
    </dgm:pt>
    <dgm:pt modelId="{18ACCC16-1F06-49F8-BB88-26D540F7F827}" type="sibTrans" cxnId="{BBDDD07C-7447-4CC1-AA43-4919923F878D}">
      <dgm:prSet/>
      <dgm:spPr/>
      <dgm:t>
        <a:bodyPr/>
        <a:lstStyle/>
        <a:p>
          <a:endParaRPr lang="en-US"/>
        </a:p>
      </dgm:t>
    </dgm:pt>
    <dgm:pt modelId="{5BA4F1DB-BC7F-4573-A628-2CD8F1BEF4B6}">
      <dgm:prSet/>
      <dgm:spPr/>
      <dgm:t>
        <a:bodyPr/>
        <a:lstStyle/>
        <a:p>
          <a:r>
            <a:rPr lang="fr-BE"/>
            <a:t>Insolv.f. hoofdinsolventie</a:t>
          </a:r>
          <a:endParaRPr lang="en-US"/>
        </a:p>
      </dgm:t>
    </dgm:pt>
    <dgm:pt modelId="{38F603D1-84CE-4B1E-B305-EBE3DC782FBC}" type="parTrans" cxnId="{D0D31777-6DC1-491D-BD01-0BF28E81E9F7}">
      <dgm:prSet/>
      <dgm:spPr/>
      <dgm:t>
        <a:bodyPr/>
        <a:lstStyle/>
        <a:p>
          <a:endParaRPr lang="en-US"/>
        </a:p>
      </dgm:t>
    </dgm:pt>
    <dgm:pt modelId="{ABBC4595-C217-439E-A848-3E5CE9960972}" type="sibTrans" cxnId="{D0D31777-6DC1-491D-BD01-0BF28E81E9F7}">
      <dgm:prSet/>
      <dgm:spPr/>
      <dgm:t>
        <a:bodyPr/>
        <a:lstStyle/>
        <a:p>
          <a:endParaRPr lang="en-US"/>
        </a:p>
      </dgm:t>
    </dgm:pt>
    <dgm:pt modelId="{1E0D52F6-EB32-439E-B430-CF54CA013A7A}">
      <dgm:prSet/>
      <dgm:spPr/>
      <dgm:t>
        <a:bodyPr/>
        <a:lstStyle/>
        <a:p>
          <a:r>
            <a:rPr lang="fr-BE"/>
            <a:t>Rechter secundaire insolventie</a:t>
          </a:r>
          <a:endParaRPr lang="en-US"/>
        </a:p>
      </dgm:t>
    </dgm:pt>
    <dgm:pt modelId="{50B06334-669D-4694-8F4B-BED73A6B2FD2}" type="parTrans" cxnId="{E0249DE0-5398-4D58-8DD9-31CC125EA8FA}">
      <dgm:prSet/>
      <dgm:spPr/>
      <dgm:t>
        <a:bodyPr/>
        <a:lstStyle/>
        <a:p>
          <a:endParaRPr lang="en-US"/>
        </a:p>
      </dgm:t>
    </dgm:pt>
    <dgm:pt modelId="{0128D74A-11D5-4D0F-8BB1-EC2D6AE812ED}" type="sibTrans" cxnId="{E0249DE0-5398-4D58-8DD9-31CC125EA8FA}">
      <dgm:prSet/>
      <dgm:spPr/>
      <dgm:t>
        <a:bodyPr/>
        <a:lstStyle/>
        <a:p>
          <a:endParaRPr lang="en-US"/>
        </a:p>
      </dgm:t>
    </dgm:pt>
    <dgm:pt modelId="{661E491C-3B57-4466-92D3-61301E127184}">
      <dgm:prSet/>
      <dgm:spPr/>
      <dgm:t>
        <a:bodyPr/>
        <a:lstStyle/>
        <a:p>
          <a:r>
            <a:rPr lang="fr-BE"/>
            <a:t>Insolv.f. secundaire insolventie</a:t>
          </a:r>
          <a:endParaRPr lang="en-US"/>
        </a:p>
      </dgm:t>
    </dgm:pt>
    <dgm:pt modelId="{25174326-906F-4572-9F5F-254670F62BFB}" type="parTrans" cxnId="{13C2CAD7-56A3-43BB-A16A-96248A40E5B6}">
      <dgm:prSet/>
      <dgm:spPr/>
      <dgm:t>
        <a:bodyPr/>
        <a:lstStyle/>
        <a:p>
          <a:endParaRPr lang="en-US"/>
        </a:p>
      </dgm:t>
    </dgm:pt>
    <dgm:pt modelId="{75D80C06-F49C-4092-B437-7F0FFFC085C9}" type="sibTrans" cxnId="{13C2CAD7-56A3-43BB-A16A-96248A40E5B6}">
      <dgm:prSet/>
      <dgm:spPr/>
      <dgm:t>
        <a:bodyPr/>
        <a:lstStyle/>
        <a:p>
          <a:endParaRPr lang="en-US"/>
        </a:p>
      </dgm:t>
    </dgm:pt>
    <dgm:pt modelId="{ADBB1168-8E06-405F-BFB2-4090672C30F1}" type="pres">
      <dgm:prSet presAssocID="{7659655F-81F0-4AAD-9211-F0443E47A7C5}" presName="matrix" presStyleCnt="0">
        <dgm:presLayoutVars>
          <dgm:chMax val="1"/>
          <dgm:dir/>
          <dgm:resizeHandles val="exact"/>
        </dgm:presLayoutVars>
      </dgm:prSet>
      <dgm:spPr/>
    </dgm:pt>
    <dgm:pt modelId="{9E32A0FD-94D7-44CA-99D4-0F55961E93C4}" type="pres">
      <dgm:prSet presAssocID="{7659655F-81F0-4AAD-9211-F0443E47A7C5}" presName="diamond" presStyleLbl="bgShp" presStyleIdx="0" presStyleCnt="1"/>
      <dgm:spPr/>
    </dgm:pt>
    <dgm:pt modelId="{FDE2034A-7035-488C-B8AB-B55A4A8398CF}" type="pres">
      <dgm:prSet presAssocID="{7659655F-81F0-4AAD-9211-F0443E47A7C5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D0AC1BB-3798-4D62-B5B1-E0EBB836B826}" type="pres">
      <dgm:prSet presAssocID="{7659655F-81F0-4AAD-9211-F0443E47A7C5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BA84004-E52C-47F4-93E5-E854F7F5281D}" type="pres">
      <dgm:prSet presAssocID="{7659655F-81F0-4AAD-9211-F0443E47A7C5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C75EE3A-3417-477C-86E5-71E701609CA3}" type="pres">
      <dgm:prSet presAssocID="{7659655F-81F0-4AAD-9211-F0443E47A7C5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E1B1305-238C-4595-82E2-B94C96A4F913}" type="presOf" srcId="{1E0D52F6-EB32-439E-B430-CF54CA013A7A}" destId="{2BA84004-E52C-47F4-93E5-E854F7F5281D}" srcOrd="0" destOrd="0" presId="urn:microsoft.com/office/officeart/2005/8/layout/matrix3"/>
    <dgm:cxn modelId="{1ED2AD29-4B7E-405F-B6AA-EDC134186834}" type="presOf" srcId="{7659655F-81F0-4AAD-9211-F0443E47A7C5}" destId="{ADBB1168-8E06-405F-BFB2-4090672C30F1}" srcOrd="0" destOrd="0" presId="urn:microsoft.com/office/officeart/2005/8/layout/matrix3"/>
    <dgm:cxn modelId="{D0D31777-6DC1-491D-BD01-0BF28E81E9F7}" srcId="{7659655F-81F0-4AAD-9211-F0443E47A7C5}" destId="{5BA4F1DB-BC7F-4573-A628-2CD8F1BEF4B6}" srcOrd="1" destOrd="0" parTransId="{38F603D1-84CE-4B1E-B305-EBE3DC782FBC}" sibTransId="{ABBC4595-C217-439E-A848-3E5CE9960972}"/>
    <dgm:cxn modelId="{BBDDD07C-7447-4CC1-AA43-4919923F878D}" srcId="{7659655F-81F0-4AAD-9211-F0443E47A7C5}" destId="{3041C12C-AE24-40C6-B5F1-BFE9E57137D2}" srcOrd="0" destOrd="0" parTransId="{3BD520B1-62E7-43CC-93B6-207EB301857E}" sibTransId="{18ACCC16-1F06-49F8-BB88-26D540F7F827}"/>
    <dgm:cxn modelId="{9F161D8F-1A0B-48AB-9F6F-C04CE90B5195}" type="presOf" srcId="{661E491C-3B57-4466-92D3-61301E127184}" destId="{7C75EE3A-3417-477C-86E5-71E701609CA3}" srcOrd="0" destOrd="0" presId="urn:microsoft.com/office/officeart/2005/8/layout/matrix3"/>
    <dgm:cxn modelId="{CE504098-4D6B-4D85-AE3A-ACD8C6479D6E}" type="presOf" srcId="{3041C12C-AE24-40C6-B5F1-BFE9E57137D2}" destId="{FDE2034A-7035-488C-B8AB-B55A4A8398CF}" srcOrd="0" destOrd="0" presId="urn:microsoft.com/office/officeart/2005/8/layout/matrix3"/>
    <dgm:cxn modelId="{13C2CAD7-56A3-43BB-A16A-96248A40E5B6}" srcId="{7659655F-81F0-4AAD-9211-F0443E47A7C5}" destId="{661E491C-3B57-4466-92D3-61301E127184}" srcOrd="3" destOrd="0" parTransId="{25174326-906F-4572-9F5F-254670F62BFB}" sibTransId="{75D80C06-F49C-4092-B437-7F0FFFC085C9}"/>
    <dgm:cxn modelId="{389686DB-881F-47C1-BF5A-009A234CC3FB}" type="presOf" srcId="{5BA4F1DB-BC7F-4573-A628-2CD8F1BEF4B6}" destId="{1D0AC1BB-3798-4D62-B5B1-E0EBB836B826}" srcOrd="0" destOrd="0" presId="urn:microsoft.com/office/officeart/2005/8/layout/matrix3"/>
    <dgm:cxn modelId="{E0249DE0-5398-4D58-8DD9-31CC125EA8FA}" srcId="{7659655F-81F0-4AAD-9211-F0443E47A7C5}" destId="{1E0D52F6-EB32-439E-B430-CF54CA013A7A}" srcOrd="2" destOrd="0" parTransId="{50B06334-669D-4694-8F4B-BED73A6B2FD2}" sibTransId="{0128D74A-11D5-4D0F-8BB1-EC2D6AE812ED}"/>
    <dgm:cxn modelId="{E5936BCC-A508-447F-964B-6561DB2B4495}" type="presParOf" srcId="{ADBB1168-8E06-405F-BFB2-4090672C30F1}" destId="{9E32A0FD-94D7-44CA-99D4-0F55961E93C4}" srcOrd="0" destOrd="0" presId="urn:microsoft.com/office/officeart/2005/8/layout/matrix3"/>
    <dgm:cxn modelId="{03A28D4C-9DB8-48AA-9029-F73A4751E9F0}" type="presParOf" srcId="{ADBB1168-8E06-405F-BFB2-4090672C30F1}" destId="{FDE2034A-7035-488C-B8AB-B55A4A8398CF}" srcOrd="1" destOrd="0" presId="urn:microsoft.com/office/officeart/2005/8/layout/matrix3"/>
    <dgm:cxn modelId="{2A06F939-1EB7-4228-86B1-3B1E1157943D}" type="presParOf" srcId="{ADBB1168-8E06-405F-BFB2-4090672C30F1}" destId="{1D0AC1BB-3798-4D62-B5B1-E0EBB836B826}" srcOrd="2" destOrd="0" presId="urn:microsoft.com/office/officeart/2005/8/layout/matrix3"/>
    <dgm:cxn modelId="{A3911121-DE8A-41A7-ADC4-7386D89A224F}" type="presParOf" srcId="{ADBB1168-8E06-405F-BFB2-4090672C30F1}" destId="{2BA84004-E52C-47F4-93E5-E854F7F5281D}" srcOrd="3" destOrd="0" presId="urn:microsoft.com/office/officeart/2005/8/layout/matrix3"/>
    <dgm:cxn modelId="{CC21D009-B309-4290-A402-A56D7C228419}" type="presParOf" srcId="{ADBB1168-8E06-405F-BFB2-4090672C30F1}" destId="{7C75EE3A-3417-477C-86E5-71E701609CA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3BD1FEB0-D434-4F33-9C4D-3C8154CA4E1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CC9C64D-D170-458D-912A-5383BAC5ABC3}">
      <dgm:prSet/>
      <dgm:spPr/>
      <dgm:t>
        <a:bodyPr/>
        <a:lstStyle/>
        <a:p>
          <a:r>
            <a:rPr lang="fr-BE"/>
            <a:t>Geen uitbreiding insolventie</a:t>
          </a:r>
          <a:endParaRPr lang="en-US"/>
        </a:p>
      </dgm:t>
    </dgm:pt>
    <dgm:pt modelId="{E2D1EFE3-3D3A-4F18-B5EC-C28B65D4E8F5}" type="parTrans" cxnId="{169BB940-BC2D-4F50-86F2-018FFAAA1281}">
      <dgm:prSet/>
      <dgm:spPr/>
      <dgm:t>
        <a:bodyPr/>
        <a:lstStyle/>
        <a:p>
          <a:endParaRPr lang="en-US"/>
        </a:p>
      </dgm:t>
    </dgm:pt>
    <dgm:pt modelId="{DC479324-F591-440E-A1E5-89627D6EFC38}" type="sibTrans" cxnId="{169BB940-BC2D-4F50-86F2-018FFAAA1281}">
      <dgm:prSet/>
      <dgm:spPr/>
      <dgm:t>
        <a:bodyPr/>
        <a:lstStyle/>
        <a:p>
          <a:endParaRPr lang="en-US"/>
        </a:p>
      </dgm:t>
    </dgm:pt>
    <dgm:pt modelId="{526CB25D-06FC-4F2F-BCFD-B0C4EFEBB59F}">
      <dgm:prSet/>
      <dgm:spPr/>
      <dgm:t>
        <a:bodyPr/>
        <a:lstStyle/>
        <a:p>
          <a:r>
            <a:rPr lang="fr-BE"/>
            <a:t>Doeltreffendheid</a:t>
          </a:r>
          <a:endParaRPr lang="en-US"/>
        </a:p>
      </dgm:t>
    </dgm:pt>
    <dgm:pt modelId="{7F3F4282-26D7-4321-B079-F8D8FF8C1C8B}" type="parTrans" cxnId="{CE32DECE-E94A-4346-83FD-3D893F6E5D29}">
      <dgm:prSet/>
      <dgm:spPr/>
      <dgm:t>
        <a:bodyPr/>
        <a:lstStyle/>
        <a:p>
          <a:endParaRPr lang="en-US"/>
        </a:p>
      </dgm:t>
    </dgm:pt>
    <dgm:pt modelId="{9D35E716-BCB3-4DE7-934F-02870DEC88E7}" type="sibTrans" cxnId="{CE32DECE-E94A-4346-83FD-3D893F6E5D29}">
      <dgm:prSet/>
      <dgm:spPr/>
      <dgm:t>
        <a:bodyPr/>
        <a:lstStyle/>
        <a:p>
          <a:endParaRPr lang="en-US"/>
        </a:p>
      </dgm:t>
    </dgm:pt>
    <dgm:pt modelId="{63C4DFF2-8719-47C5-AB00-B85812743A5A}">
      <dgm:prSet/>
      <dgm:spPr/>
      <dgm:t>
        <a:bodyPr/>
        <a:lstStyle/>
        <a:p>
          <a:r>
            <a:rPr lang="fr-BE"/>
            <a:t>Belangenconflicten</a:t>
          </a:r>
          <a:endParaRPr lang="en-US"/>
        </a:p>
      </dgm:t>
    </dgm:pt>
    <dgm:pt modelId="{E0D42580-7C24-465D-BA64-D0264DED151F}" type="parTrans" cxnId="{92232DC7-E812-4A2C-9CA5-25158E00D3F0}">
      <dgm:prSet/>
      <dgm:spPr/>
      <dgm:t>
        <a:bodyPr/>
        <a:lstStyle/>
        <a:p>
          <a:endParaRPr lang="en-US"/>
        </a:p>
      </dgm:t>
    </dgm:pt>
    <dgm:pt modelId="{2C321D83-C105-487E-B5DF-1908D210FCBF}" type="sibTrans" cxnId="{92232DC7-E812-4A2C-9CA5-25158E00D3F0}">
      <dgm:prSet/>
      <dgm:spPr/>
      <dgm:t>
        <a:bodyPr/>
        <a:lstStyle/>
        <a:p>
          <a:endParaRPr lang="en-US"/>
        </a:p>
      </dgm:t>
    </dgm:pt>
    <dgm:pt modelId="{9B14A7AB-BD15-4132-9A93-4E287DC0B254}">
      <dgm:prSet/>
      <dgm:spPr/>
      <dgm:t>
        <a:bodyPr/>
        <a:lstStyle/>
        <a:p>
          <a:r>
            <a:rPr lang="fr-BE"/>
            <a:t>Verenigbaarheid met de regels</a:t>
          </a:r>
          <a:endParaRPr lang="en-US"/>
        </a:p>
      </dgm:t>
    </dgm:pt>
    <dgm:pt modelId="{30FEDA42-B55A-433C-8E97-9D0406764200}" type="parTrans" cxnId="{4FE21997-3DC0-4BDF-A22A-C1E430476775}">
      <dgm:prSet/>
      <dgm:spPr/>
      <dgm:t>
        <a:bodyPr/>
        <a:lstStyle/>
        <a:p>
          <a:endParaRPr lang="en-US"/>
        </a:p>
      </dgm:t>
    </dgm:pt>
    <dgm:pt modelId="{D70C1362-08D5-4F79-9639-D661BF387480}" type="sibTrans" cxnId="{4FE21997-3DC0-4BDF-A22A-C1E430476775}">
      <dgm:prSet/>
      <dgm:spPr/>
      <dgm:t>
        <a:bodyPr/>
        <a:lstStyle/>
        <a:p>
          <a:endParaRPr lang="en-US"/>
        </a:p>
      </dgm:t>
    </dgm:pt>
    <dgm:pt modelId="{0A087D90-7133-410F-97EF-9CCEA718BC77}" type="pres">
      <dgm:prSet presAssocID="{3BD1FEB0-D434-4F33-9C4D-3C8154CA4E1B}" presName="linear" presStyleCnt="0">
        <dgm:presLayoutVars>
          <dgm:animLvl val="lvl"/>
          <dgm:resizeHandles val="exact"/>
        </dgm:presLayoutVars>
      </dgm:prSet>
      <dgm:spPr/>
    </dgm:pt>
    <dgm:pt modelId="{E4807DDF-4AD5-43C5-9796-3EA22CD43A60}" type="pres">
      <dgm:prSet presAssocID="{8CC9C64D-D170-458D-912A-5383BAC5ABC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240E31A-549D-4B38-BF1F-5CFCE7BCB841}" type="pres">
      <dgm:prSet presAssocID="{DC479324-F591-440E-A1E5-89627D6EFC38}" presName="spacer" presStyleCnt="0"/>
      <dgm:spPr/>
    </dgm:pt>
    <dgm:pt modelId="{9D9A1BFB-7C15-4777-BD0D-BA3C6A23AD4F}" type="pres">
      <dgm:prSet presAssocID="{526CB25D-06FC-4F2F-BCFD-B0C4EFEBB59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A5C02E8-2049-43AF-AEB2-62D931AABCB6}" type="pres">
      <dgm:prSet presAssocID="{9D35E716-BCB3-4DE7-934F-02870DEC88E7}" presName="spacer" presStyleCnt="0"/>
      <dgm:spPr/>
    </dgm:pt>
    <dgm:pt modelId="{92806245-8AB0-476D-8F9F-43ED3C03C42E}" type="pres">
      <dgm:prSet presAssocID="{63C4DFF2-8719-47C5-AB00-B85812743A5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646C393-8C9C-4521-90E4-C2F6B83D43EC}" type="pres">
      <dgm:prSet presAssocID="{2C321D83-C105-487E-B5DF-1908D210FCBF}" presName="spacer" presStyleCnt="0"/>
      <dgm:spPr/>
    </dgm:pt>
    <dgm:pt modelId="{58B5D10B-858C-446B-B2A6-9D3EBB3167D9}" type="pres">
      <dgm:prSet presAssocID="{9B14A7AB-BD15-4132-9A93-4E287DC0B25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69BB940-BC2D-4F50-86F2-018FFAAA1281}" srcId="{3BD1FEB0-D434-4F33-9C4D-3C8154CA4E1B}" destId="{8CC9C64D-D170-458D-912A-5383BAC5ABC3}" srcOrd="0" destOrd="0" parTransId="{E2D1EFE3-3D3A-4F18-B5EC-C28B65D4E8F5}" sibTransId="{DC479324-F591-440E-A1E5-89627D6EFC38}"/>
    <dgm:cxn modelId="{4FE21997-3DC0-4BDF-A22A-C1E430476775}" srcId="{3BD1FEB0-D434-4F33-9C4D-3C8154CA4E1B}" destId="{9B14A7AB-BD15-4132-9A93-4E287DC0B254}" srcOrd="3" destOrd="0" parTransId="{30FEDA42-B55A-433C-8E97-9D0406764200}" sibTransId="{D70C1362-08D5-4F79-9639-D661BF387480}"/>
    <dgm:cxn modelId="{727DFCA0-51EB-454F-83DC-AF11EA6C9EB6}" type="presOf" srcId="{8CC9C64D-D170-458D-912A-5383BAC5ABC3}" destId="{E4807DDF-4AD5-43C5-9796-3EA22CD43A60}" srcOrd="0" destOrd="0" presId="urn:microsoft.com/office/officeart/2005/8/layout/vList2"/>
    <dgm:cxn modelId="{ABEDEDBA-946D-4232-A035-E49502619F6A}" type="presOf" srcId="{9B14A7AB-BD15-4132-9A93-4E287DC0B254}" destId="{58B5D10B-858C-446B-B2A6-9D3EBB3167D9}" srcOrd="0" destOrd="0" presId="urn:microsoft.com/office/officeart/2005/8/layout/vList2"/>
    <dgm:cxn modelId="{B6901AC2-CA52-446A-90B6-A7006F1BFB49}" type="presOf" srcId="{526CB25D-06FC-4F2F-BCFD-B0C4EFEBB59F}" destId="{9D9A1BFB-7C15-4777-BD0D-BA3C6A23AD4F}" srcOrd="0" destOrd="0" presId="urn:microsoft.com/office/officeart/2005/8/layout/vList2"/>
    <dgm:cxn modelId="{92232DC7-E812-4A2C-9CA5-25158E00D3F0}" srcId="{3BD1FEB0-D434-4F33-9C4D-3C8154CA4E1B}" destId="{63C4DFF2-8719-47C5-AB00-B85812743A5A}" srcOrd="2" destOrd="0" parTransId="{E0D42580-7C24-465D-BA64-D0264DED151F}" sibTransId="{2C321D83-C105-487E-B5DF-1908D210FCBF}"/>
    <dgm:cxn modelId="{CE32DECE-E94A-4346-83FD-3D893F6E5D29}" srcId="{3BD1FEB0-D434-4F33-9C4D-3C8154CA4E1B}" destId="{526CB25D-06FC-4F2F-BCFD-B0C4EFEBB59F}" srcOrd="1" destOrd="0" parTransId="{7F3F4282-26D7-4321-B079-F8D8FF8C1C8B}" sibTransId="{9D35E716-BCB3-4DE7-934F-02870DEC88E7}"/>
    <dgm:cxn modelId="{2A7510F2-293E-45BA-A0FB-5C664A5A6EA0}" type="presOf" srcId="{3BD1FEB0-D434-4F33-9C4D-3C8154CA4E1B}" destId="{0A087D90-7133-410F-97EF-9CCEA718BC77}" srcOrd="0" destOrd="0" presId="urn:microsoft.com/office/officeart/2005/8/layout/vList2"/>
    <dgm:cxn modelId="{71F9F8F9-28F8-4FBD-AF2E-15EB2386A1D3}" type="presOf" srcId="{63C4DFF2-8719-47C5-AB00-B85812743A5A}" destId="{92806245-8AB0-476D-8F9F-43ED3C03C42E}" srcOrd="0" destOrd="0" presId="urn:microsoft.com/office/officeart/2005/8/layout/vList2"/>
    <dgm:cxn modelId="{71A6ED04-89AE-4866-9242-F881694AF34E}" type="presParOf" srcId="{0A087D90-7133-410F-97EF-9CCEA718BC77}" destId="{E4807DDF-4AD5-43C5-9796-3EA22CD43A60}" srcOrd="0" destOrd="0" presId="urn:microsoft.com/office/officeart/2005/8/layout/vList2"/>
    <dgm:cxn modelId="{182328E1-BFF3-490F-AC66-0EA37D5BF979}" type="presParOf" srcId="{0A087D90-7133-410F-97EF-9CCEA718BC77}" destId="{B240E31A-549D-4B38-BF1F-5CFCE7BCB841}" srcOrd="1" destOrd="0" presId="urn:microsoft.com/office/officeart/2005/8/layout/vList2"/>
    <dgm:cxn modelId="{E94B7701-CDB1-4880-95AD-A1EDA1BE5B14}" type="presParOf" srcId="{0A087D90-7133-410F-97EF-9CCEA718BC77}" destId="{9D9A1BFB-7C15-4777-BD0D-BA3C6A23AD4F}" srcOrd="2" destOrd="0" presId="urn:microsoft.com/office/officeart/2005/8/layout/vList2"/>
    <dgm:cxn modelId="{9E67F91E-04DA-4508-853E-4AFAA0B0C029}" type="presParOf" srcId="{0A087D90-7133-410F-97EF-9CCEA718BC77}" destId="{4A5C02E8-2049-43AF-AEB2-62D931AABCB6}" srcOrd="3" destOrd="0" presId="urn:microsoft.com/office/officeart/2005/8/layout/vList2"/>
    <dgm:cxn modelId="{BB5286D7-BE6D-4754-979B-FCF46DF39152}" type="presParOf" srcId="{0A087D90-7133-410F-97EF-9CCEA718BC77}" destId="{92806245-8AB0-476D-8F9F-43ED3C03C42E}" srcOrd="4" destOrd="0" presId="urn:microsoft.com/office/officeart/2005/8/layout/vList2"/>
    <dgm:cxn modelId="{F25B1A0E-120B-48B5-B493-151B0FA6D405}" type="presParOf" srcId="{0A087D90-7133-410F-97EF-9CCEA718BC77}" destId="{A646C393-8C9C-4521-90E4-C2F6B83D43EC}" srcOrd="5" destOrd="0" presId="urn:microsoft.com/office/officeart/2005/8/layout/vList2"/>
    <dgm:cxn modelId="{7E9A288C-971B-4290-B5EB-A02503D34C34}" type="presParOf" srcId="{0A087D90-7133-410F-97EF-9CCEA718BC77}" destId="{58B5D10B-858C-446B-B2A6-9D3EBB3167D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0775E377-1401-46D6-8A16-B8199C89E5C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F40E532-A9E9-442A-B21E-E35F0DC07F1E}">
      <dgm:prSet/>
      <dgm:spPr/>
      <dgm:t>
        <a:bodyPr/>
        <a:lstStyle/>
        <a:p>
          <a:r>
            <a:rPr lang="fr-BE"/>
            <a:t>Informatie</a:t>
          </a:r>
          <a:endParaRPr lang="en-US"/>
        </a:p>
      </dgm:t>
    </dgm:pt>
    <dgm:pt modelId="{561CBA51-C93D-43CA-9495-95BA964C52D9}" type="parTrans" cxnId="{94EA4825-A20D-4411-83E7-BF7EEDF57DB1}">
      <dgm:prSet/>
      <dgm:spPr/>
      <dgm:t>
        <a:bodyPr/>
        <a:lstStyle/>
        <a:p>
          <a:endParaRPr lang="en-US"/>
        </a:p>
      </dgm:t>
    </dgm:pt>
    <dgm:pt modelId="{92B8C0A3-1BBB-4435-B438-E636E8EE86DA}" type="sibTrans" cxnId="{94EA4825-A20D-4411-83E7-BF7EEDF57DB1}">
      <dgm:prSet/>
      <dgm:spPr/>
      <dgm:t>
        <a:bodyPr/>
        <a:lstStyle/>
        <a:p>
          <a:endParaRPr lang="en-US"/>
        </a:p>
      </dgm:t>
    </dgm:pt>
    <dgm:pt modelId="{75AA1435-E87F-4B8B-B286-F56B9BD58D3C}">
      <dgm:prSet/>
      <dgm:spPr/>
      <dgm:t>
        <a:bodyPr/>
        <a:lstStyle/>
        <a:p>
          <a:r>
            <a:rPr lang="fr-BE"/>
            <a:t>Coördinatie beheer en toezicht</a:t>
          </a:r>
          <a:endParaRPr lang="en-US"/>
        </a:p>
      </dgm:t>
    </dgm:pt>
    <dgm:pt modelId="{57833D7F-6BEC-4EAE-886B-362F7A0A1139}" type="parTrans" cxnId="{8AB9B5EC-BD74-4DE0-9F6B-72510B9CB76A}">
      <dgm:prSet/>
      <dgm:spPr/>
      <dgm:t>
        <a:bodyPr/>
        <a:lstStyle/>
        <a:p>
          <a:endParaRPr lang="en-US"/>
        </a:p>
      </dgm:t>
    </dgm:pt>
    <dgm:pt modelId="{A7856D8C-93CA-40A2-B843-8F235F26F4BB}" type="sibTrans" cxnId="{8AB9B5EC-BD74-4DE0-9F6B-72510B9CB76A}">
      <dgm:prSet/>
      <dgm:spPr/>
      <dgm:t>
        <a:bodyPr/>
        <a:lstStyle/>
        <a:p>
          <a:endParaRPr lang="en-US"/>
        </a:p>
      </dgm:t>
    </dgm:pt>
    <dgm:pt modelId="{23636F38-D91A-4BB1-81AC-AD2D7688AEC4}">
      <dgm:prSet/>
      <dgm:spPr/>
      <dgm:t>
        <a:bodyPr/>
        <a:lstStyle/>
        <a:p>
          <a:r>
            <a:rPr lang="fr-BE"/>
            <a:t>Herstructuratiemogelijkheid</a:t>
          </a:r>
          <a:endParaRPr lang="en-US"/>
        </a:p>
      </dgm:t>
    </dgm:pt>
    <dgm:pt modelId="{9BDD4ED6-184B-4F5D-82CD-7A1C59EDF167}" type="parTrans" cxnId="{2D006F5D-BB59-45FC-9AB7-15A527FB35C0}">
      <dgm:prSet/>
      <dgm:spPr/>
      <dgm:t>
        <a:bodyPr/>
        <a:lstStyle/>
        <a:p>
          <a:endParaRPr lang="en-US"/>
        </a:p>
      </dgm:t>
    </dgm:pt>
    <dgm:pt modelId="{53132812-623D-4662-9DF8-D3AB7676EA65}" type="sibTrans" cxnId="{2D006F5D-BB59-45FC-9AB7-15A527FB35C0}">
      <dgm:prSet/>
      <dgm:spPr/>
      <dgm:t>
        <a:bodyPr/>
        <a:lstStyle/>
        <a:p>
          <a:endParaRPr lang="en-US"/>
        </a:p>
      </dgm:t>
    </dgm:pt>
    <dgm:pt modelId="{71B69DAE-FE16-4F94-ADBD-E94B638CC04C}" type="pres">
      <dgm:prSet presAssocID="{0775E377-1401-46D6-8A16-B8199C89E5C7}" presName="linear" presStyleCnt="0">
        <dgm:presLayoutVars>
          <dgm:animLvl val="lvl"/>
          <dgm:resizeHandles val="exact"/>
        </dgm:presLayoutVars>
      </dgm:prSet>
      <dgm:spPr/>
    </dgm:pt>
    <dgm:pt modelId="{35F283FA-B342-4227-97DA-F8936746CB20}" type="pres">
      <dgm:prSet presAssocID="{BF40E532-A9E9-442A-B21E-E35F0DC07F1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BA230E7-4181-495B-9AAB-71C4AE2DCB69}" type="pres">
      <dgm:prSet presAssocID="{92B8C0A3-1BBB-4435-B438-E636E8EE86DA}" presName="spacer" presStyleCnt="0"/>
      <dgm:spPr/>
    </dgm:pt>
    <dgm:pt modelId="{FA164228-D6C7-432A-9DCF-F6A687F9BD42}" type="pres">
      <dgm:prSet presAssocID="{75AA1435-E87F-4B8B-B286-F56B9BD58D3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5F9BBBE-6B31-4E8C-B7F0-3D9AF0F2627D}" type="pres">
      <dgm:prSet presAssocID="{A7856D8C-93CA-40A2-B843-8F235F26F4BB}" presName="spacer" presStyleCnt="0"/>
      <dgm:spPr/>
    </dgm:pt>
    <dgm:pt modelId="{A6097720-C802-4B94-A588-E8DF28134A57}" type="pres">
      <dgm:prSet presAssocID="{23636F38-D91A-4BB1-81AC-AD2D7688AEC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4EA4825-A20D-4411-83E7-BF7EEDF57DB1}" srcId="{0775E377-1401-46D6-8A16-B8199C89E5C7}" destId="{BF40E532-A9E9-442A-B21E-E35F0DC07F1E}" srcOrd="0" destOrd="0" parTransId="{561CBA51-C93D-43CA-9495-95BA964C52D9}" sibTransId="{92B8C0A3-1BBB-4435-B438-E636E8EE86DA}"/>
    <dgm:cxn modelId="{14250A2A-1F21-43ED-A669-D331E3FAF868}" type="presOf" srcId="{75AA1435-E87F-4B8B-B286-F56B9BD58D3C}" destId="{FA164228-D6C7-432A-9DCF-F6A687F9BD42}" srcOrd="0" destOrd="0" presId="urn:microsoft.com/office/officeart/2005/8/layout/vList2"/>
    <dgm:cxn modelId="{F7F0483B-38B6-4E9B-BEA9-C8B87F536FF0}" type="presOf" srcId="{0775E377-1401-46D6-8A16-B8199C89E5C7}" destId="{71B69DAE-FE16-4F94-ADBD-E94B638CC04C}" srcOrd="0" destOrd="0" presId="urn:microsoft.com/office/officeart/2005/8/layout/vList2"/>
    <dgm:cxn modelId="{2D006F5D-BB59-45FC-9AB7-15A527FB35C0}" srcId="{0775E377-1401-46D6-8A16-B8199C89E5C7}" destId="{23636F38-D91A-4BB1-81AC-AD2D7688AEC4}" srcOrd="2" destOrd="0" parTransId="{9BDD4ED6-184B-4F5D-82CD-7A1C59EDF167}" sibTransId="{53132812-623D-4662-9DF8-D3AB7676EA65}"/>
    <dgm:cxn modelId="{8A0ED3C0-3B17-4396-B2B9-584EB63F2A8E}" type="presOf" srcId="{23636F38-D91A-4BB1-81AC-AD2D7688AEC4}" destId="{A6097720-C802-4B94-A588-E8DF28134A57}" srcOrd="0" destOrd="0" presId="urn:microsoft.com/office/officeart/2005/8/layout/vList2"/>
    <dgm:cxn modelId="{0EAF90E0-0FEF-494D-AE84-E15C0948B755}" type="presOf" srcId="{BF40E532-A9E9-442A-B21E-E35F0DC07F1E}" destId="{35F283FA-B342-4227-97DA-F8936746CB20}" srcOrd="0" destOrd="0" presId="urn:microsoft.com/office/officeart/2005/8/layout/vList2"/>
    <dgm:cxn modelId="{8AB9B5EC-BD74-4DE0-9F6B-72510B9CB76A}" srcId="{0775E377-1401-46D6-8A16-B8199C89E5C7}" destId="{75AA1435-E87F-4B8B-B286-F56B9BD58D3C}" srcOrd="1" destOrd="0" parTransId="{57833D7F-6BEC-4EAE-886B-362F7A0A1139}" sibTransId="{A7856D8C-93CA-40A2-B843-8F235F26F4BB}"/>
    <dgm:cxn modelId="{81FDC7D4-D84B-4A9C-8000-56F28CEA72A4}" type="presParOf" srcId="{71B69DAE-FE16-4F94-ADBD-E94B638CC04C}" destId="{35F283FA-B342-4227-97DA-F8936746CB20}" srcOrd="0" destOrd="0" presId="urn:microsoft.com/office/officeart/2005/8/layout/vList2"/>
    <dgm:cxn modelId="{267A2A6A-C828-4DFF-9071-DF9FD871341D}" type="presParOf" srcId="{71B69DAE-FE16-4F94-ADBD-E94B638CC04C}" destId="{9BA230E7-4181-495B-9AAB-71C4AE2DCB69}" srcOrd="1" destOrd="0" presId="urn:microsoft.com/office/officeart/2005/8/layout/vList2"/>
    <dgm:cxn modelId="{7C42EC34-5D78-4B10-AC92-FB17CEB0A609}" type="presParOf" srcId="{71B69DAE-FE16-4F94-ADBD-E94B638CC04C}" destId="{FA164228-D6C7-432A-9DCF-F6A687F9BD42}" srcOrd="2" destOrd="0" presId="urn:microsoft.com/office/officeart/2005/8/layout/vList2"/>
    <dgm:cxn modelId="{3CA4B0A1-5719-46B8-8096-B44920474DB6}" type="presParOf" srcId="{71B69DAE-FE16-4F94-ADBD-E94B638CC04C}" destId="{A5F9BBBE-6B31-4E8C-B7F0-3D9AF0F2627D}" srcOrd="3" destOrd="0" presId="urn:microsoft.com/office/officeart/2005/8/layout/vList2"/>
    <dgm:cxn modelId="{AF5D3F38-8F98-4B0D-A4F3-C607A759C7C7}" type="presParOf" srcId="{71B69DAE-FE16-4F94-ADBD-E94B638CC04C}" destId="{A6097720-C802-4B94-A588-E8DF28134A5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3B2B9C84-9731-4D7F-9599-F16587B702A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D43FF7B-8B70-4A33-8567-4D62A9C9E019}">
      <dgm:prSet/>
      <dgm:spPr/>
      <dgm:t>
        <a:bodyPr/>
        <a:lstStyle/>
        <a:p>
          <a:r>
            <a:rPr lang="fr-BE"/>
            <a:t>Doeltreffende uitvoering</a:t>
          </a:r>
          <a:endParaRPr lang="en-US"/>
        </a:p>
      </dgm:t>
    </dgm:pt>
    <dgm:pt modelId="{E3D58704-7E1A-463F-8046-C80EF5758EF1}" type="parTrans" cxnId="{62FD71A7-C4B2-41AD-AAB7-1AF8B6395875}">
      <dgm:prSet/>
      <dgm:spPr/>
      <dgm:t>
        <a:bodyPr/>
        <a:lstStyle/>
        <a:p>
          <a:endParaRPr lang="en-US"/>
        </a:p>
      </dgm:t>
    </dgm:pt>
    <dgm:pt modelId="{7B96EC51-C4FB-4423-9636-A73FB9909168}" type="sibTrans" cxnId="{62FD71A7-C4B2-41AD-AAB7-1AF8B6395875}">
      <dgm:prSet/>
      <dgm:spPr/>
      <dgm:t>
        <a:bodyPr/>
        <a:lstStyle/>
        <a:p>
          <a:endParaRPr lang="en-US"/>
        </a:p>
      </dgm:t>
    </dgm:pt>
    <dgm:pt modelId="{703E76B8-D5FD-40C0-AE23-C5DDC93A714C}">
      <dgm:prSet/>
      <dgm:spPr/>
      <dgm:t>
        <a:bodyPr/>
        <a:lstStyle/>
        <a:p>
          <a:r>
            <a:rPr lang="fr-BE"/>
            <a:t>Toepasselijke regels en belangenconflicten</a:t>
          </a:r>
          <a:endParaRPr lang="en-US"/>
        </a:p>
      </dgm:t>
    </dgm:pt>
    <dgm:pt modelId="{7603AF7E-1A04-4F93-94D3-6F63C630D8BE}" type="parTrans" cxnId="{728076EF-A52C-4AE7-A1B7-7D532A7FD30B}">
      <dgm:prSet/>
      <dgm:spPr/>
      <dgm:t>
        <a:bodyPr/>
        <a:lstStyle/>
        <a:p>
          <a:endParaRPr lang="en-US"/>
        </a:p>
      </dgm:t>
    </dgm:pt>
    <dgm:pt modelId="{F47DE90B-6AC4-4B05-A1A3-FD3A1FE604AA}" type="sibTrans" cxnId="{728076EF-A52C-4AE7-A1B7-7D532A7FD30B}">
      <dgm:prSet/>
      <dgm:spPr/>
      <dgm:t>
        <a:bodyPr/>
        <a:lstStyle/>
        <a:p>
          <a:endParaRPr lang="en-US"/>
        </a:p>
      </dgm:t>
    </dgm:pt>
    <dgm:pt modelId="{B87A20B8-43EC-4AD2-A127-19C15236B524}">
      <dgm:prSet/>
      <dgm:spPr/>
      <dgm:t>
        <a:bodyPr/>
        <a:lstStyle/>
        <a:p>
          <a:r>
            <a:rPr lang="fr-BE"/>
            <a:t>Alle middelen</a:t>
          </a:r>
          <a:endParaRPr lang="en-US"/>
        </a:p>
      </dgm:t>
    </dgm:pt>
    <dgm:pt modelId="{03319D8E-5862-4DDA-A723-6D0DF1145EBA}" type="parTrans" cxnId="{5385EAEC-364A-4D93-869E-C45087B1A87E}">
      <dgm:prSet/>
      <dgm:spPr/>
      <dgm:t>
        <a:bodyPr/>
        <a:lstStyle/>
        <a:p>
          <a:endParaRPr lang="en-US"/>
        </a:p>
      </dgm:t>
    </dgm:pt>
    <dgm:pt modelId="{2FAB83D6-83A9-44F9-A84B-5CDF53C9FA74}" type="sibTrans" cxnId="{5385EAEC-364A-4D93-869E-C45087B1A87E}">
      <dgm:prSet/>
      <dgm:spPr/>
      <dgm:t>
        <a:bodyPr/>
        <a:lstStyle/>
        <a:p>
          <a:endParaRPr lang="en-US"/>
        </a:p>
      </dgm:t>
    </dgm:pt>
    <dgm:pt modelId="{72E2C136-9182-479D-8CC7-DFA34D5101FD}">
      <dgm:prSet/>
      <dgm:spPr/>
      <dgm:t>
        <a:bodyPr/>
        <a:lstStyle/>
        <a:p>
          <a:r>
            <a:rPr lang="fr-BE" dirty="0" err="1"/>
            <a:t>Doelstellingen</a:t>
          </a:r>
          <a:r>
            <a:rPr lang="fr-BE" dirty="0"/>
            <a:t> (5 </a:t>
          </a:r>
          <a:r>
            <a:rPr lang="fr-BE" dirty="0" err="1"/>
            <a:t>voorbeelden</a:t>
          </a:r>
          <a:r>
            <a:rPr lang="fr-BE" dirty="0"/>
            <a:t>)</a:t>
          </a:r>
          <a:endParaRPr lang="en-US" dirty="0"/>
        </a:p>
      </dgm:t>
    </dgm:pt>
    <dgm:pt modelId="{8BE74AF0-D9F1-4811-9E48-54D107AFE0F4}" type="parTrans" cxnId="{DCEC57BB-E542-4DB8-9979-06A8D3CDC3EB}">
      <dgm:prSet/>
      <dgm:spPr/>
      <dgm:t>
        <a:bodyPr/>
        <a:lstStyle/>
        <a:p>
          <a:endParaRPr lang="en-US"/>
        </a:p>
      </dgm:t>
    </dgm:pt>
    <dgm:pt modelId="{B9367F00-DBB3-4A3B-A2BF-6915F15CEE69}" type="sibTrans" cxnId="{DCEC57BB-E542-4DB8-9979-06A8D3CDC3EB}">
      <dgm:prSet/>
      <dgm:spPr/>
      <dgm:t>
        <a:bodyPr/>
        <a:lstStyle/>
        <a:p>
          <a:endParaRPr lang="en-US"/>
        </a:p>
      </dgm:t>
    </dgm:pt>
    <dgm:pt modelId="{5CBE015D-BC61-4908-AAE2-2C00D31240BE}" type="pres">
      <dgm:prSet presAssocID="{3B2B9C84-9731-4D7F-9599-F16587B702AA}" presName="linear" presStyleCnt="0">
        <dgm:presLayoutVars>
          <dgm:animLvl val="lvl"/>
          <dgm:resizeHandles val="exact"/>
        </dgm:presLayoutVars>
      </dgm:prSet>
      <dgm:spPr/>
    </dgm:pt>
    <dgm:pt modelId="{88F8E4FF-AD11-473F-8CEF-7EF86F7DCBCC}" type="pres">
      <dgm:prSet presAssocID="{6D43FF7B-8B70-4A33-8567-4D62A9C9E01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8479F3A-3169-4E99-8B90-564900BD958D}" type="pres">
      <dgm:prSet presAssocID="{7B96EC51-C4FB-4423-9636-A73FB9909168}" presName="spacer" presStyleCnt="0"/>
      <dgm:spPr/>
    </dgm:pt>
    <dgm:pt modelId="{E91BE84C-6378-495B-BFF8-71772B513224}" type="pres">
      <dgm:prSet presAssocID="{703E76B8-D5FD-40C0-AE23-C5DDC93A714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1B50013-EB72-46FF-9F28-68C8B4C86006}" type="pres">
      <dgm:prSet presAssocID="{F47DE90B-6AC4-4B05-A1A3-FD3A1FE604AA}" presName="spacer" presStyleCnt="0"/>
      <dgm:spPr/>
    </dgm:pt>
    <dgm:pt modelId="{08CA4034-A3E3-480F-8E5C-7132CAB6424B}" type="pres">
      <dgm:prSet presAssocID="{B87A20B8-43EC-4AD2-A127-19C15236B52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B314EDF-69E5-46ED-B82E-D9B66C37888E}" type="pres">
      <dgm:prSet presAssocID="{2FAB83D6-83A9-44F9-A84B-5CDF53C9FA74}" presName="spacer" presStyleCnt="0"/>
      <dgm:spPr/>
    </dgm:pt>
    <dgm:pt modelId="{6FE913C3-4C88-49B2-9A5C-B9DB386E4EDF}" type="pres">
      <dgm:prSet presAssocID="{72E2C136-9182-479D-8CC7-DFA34D5101F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CD2002A-52E7-44E6-A788-1F7D138B2EFB}" type="presOf" srcId="{B87A20B8-43EC-4AD2-A127-19C15236B524}" destId="{08CA4034-A3E3-480F-8E5C-7132CAB6424B}" srcOrd="0" destOrd="0" presId="urn:microsoft.com/office/officeart/2005/8/layout/vList2"/>
    <dgm:cxn modelId="{00E84C97-4158-40CE-B0F8-D3F4EAE42C4D}" type="presOf" srcId="{703E76B8-D5FD-40C0-AE23-C5DDC93A714C}" destId="{E91BE84C-6378-495B-BFF8-71772B513224}" srcOrd="0" destOrd="0" presId="urn:microsoft.com/office/officeart/2005/8/layout/vList2"/>
    <dgm:cxn modelId="{62FD71A7-C4B2-41AD-AAB7-1AF8B6395875}" srcId="{3B2B9C84-9731-4D7F-9599-F16587B702AA}" destId="{6D43FF7B-8B70-4A33-8567-4D62A9C9E019}" srcOrd="0" destOrd="0" parTransId="{E3D58704-7E1A-463F-8046-C80EF5758EF1}" sibTransId="{7B96EC51-C4FB-4423-9636-A73FB9909168}"/>
    <dgm:cxn modelId="{4208CAAA-2AF2-45A2-8A89-ED623D2240C5}" type="presOf" srcId="{3B2B9C84-9731-4D7F-9599-F16587B702AA}" destId="{5CBE015D-BC61-4908-AAE2-2C00D31240BE}" srcOrd="0" destOrd="0" presId="urn:microsoft.com/office/officeart/2005/8/layout/vList2"/>
    <dgm:cxn modelId="{DCEC57BB-E542-4DB8-9979-06A8D3CDC3EB}" srcId="{3B2B9C84-9731-4D7F-9599-F16587B702AA}" destId="{72E2C136-9182-479D-8CC7-DFA34D5101FD}" srcOrd="3" destOrd="0" parTransId="{8BE74AF0-D9F1-4811-9E48-54D107AFE0F4}" sibTransId="{B9367F00-DBB3-4A3B-A2BF-6915F15CEE69}"/>
    <dgm:cxn modelId="{7CB4C4BF-3245-4C48-84A5-84B437668E7C}" type="presOf" srcId="{72E2C136-9182-479D-8CC7-DFA34D5101FD}" destId="{6FE913C3-4C88-49B2-9A5C-B9DB386E4EDF}" srcOrd="0" destOrd="0" presId="urn:microsoft.com/office/officeart/2005/8/layout/vList2"/>
    <dgm:cxn modelId="{5385EAEC-364A-4D93-869E-C45087B1A87E}" srcId="{3B2B9C84-9731-4D7F-9599-F16587B702AA}" destId="{B87A20B8-43EC-4AD2-A127-19C15236B524}" srcOrd="2" destOrd="0" parTransId="{03319D8E-5862-4DDA-A723-6D0DF1145EBA}" sibTransId="{2FAB83D6-83A9-44F9-A84B-5CDF53C9FA74}"/>
    <dgm:cxn modelId="{728076EF-A52C-4AE7-A1B7-7D532A7FD30B}" srcId="{3B2B9C84-9731-4D7F-9599-F16587B702AA}" destId="{703E76B8-D5FD-40C0-AE23-C5DDC93A714C}" srcOrd="1" destOrd="0" parTransId="{7603AF7E-1A04-4F93-94D3-6F63C630D8BE}" sibTransId="{F47DE90B-6AC4-4B05-A1A3-FD3A1FE604AA}"/>
    <dgm:cxn modelId="{0D541DFA-D718-40A4-9DB0-FEDCDBB1A048}" type="presOf" srcId="{6D43FF7B-8B70-4A33-8567-4D62A9C9E019}" destId="{88F8E4FF-AD11-473F-8CEF-7EF86F7DCBCC}" srcOrd="0" destOrd="0" presId="urn:microsoft.com/office/officeart/2005/8/layout/vList2"/>
    <dgm:cxn modelId="{88725E47-A041-4D75-9F50-C0901361ADD0}" type="presParOf" srcId="{5CBE015D-BC61-4908-AAE2-2C00D31240BE}" destId="{88F8E4FF-AD11-473F-8CEF-7EF86F7DCBCC}" srcOrd="0" destOrd="0" presId="urn:microsoft.com/office/officeart/2005/8/layout/vList2"/>
    <dgm:cxn modelId="{E6B7130F-55F7-4248-B970-89E001CC58E1}" type="presParOf" srcId="{5CBE015D-BC61-4908-AAE2-2C00D31240BE}" destId="{58479F3A-3169-4E99-8B90-564900BD958D}" srcOrd="1" destOrd="0" presId="urn:microsoft.com/office/officeart/2005/8/layout/vList2"/>
    <dgm:cxn modelId="{62AF4828-A342-4A91-9EEC-566D28A79C8B}" type="presParOf" srcId="{5CBE015D-BC61-4908-AAE2-2C00D31240BE}" destId="{E91BE84C-6378-495B-BFF8-71772B513224}" srcOrd="2" destOrd="0" presId="urn:microsoft.com/office/officeart/2005/8/layout/vList2"/>
    <dgm:cxn modelId="{44573A09-C0A8-4B3F-9D9C-FB5A53C1C147}" type="presParOf" srcId="{5CBE015D-BC61-4908-AAE2-2C00D31240BE}" destId="{51B50013-EB72-46FF-9F28-68C8B4C86006}" srcOrd="3" destOrd="0" presId="urn:microsoft.com/office/officeart/2005/8/layout/vList2"/>
    <dgm:cxn modelId="{6E06929A-6FBB-40DD-B4C9-E1DFA8A8B3BC}" type="presParOf" srcId="{5CBE015D-BC61-4908-AAE2-2C00D31240BE}" destId="{08CA4034-A3E3-480F-8E5C-7132CAB6424B}" srcOrd="4" destOrd="0" presId="urn:microsoft.com/office/officeart/2005/8/layout/vList2"/>
    <dgm:cxn modelId="{197FF739-CAF5-481B-A9E8-6467BB78D044}" type="presParOf" srcId="{5CBE015D-BC61-4908-AAE2-2C00D31240BE}" destId="{4B314EDF-69E5-46ED-B82E-D9B66C37888E}" srcOrd="5" destOrd="0" presId="urn:microsoft.com/office/officeart/2005/8/layout/vList2"/>
    <dgm:cxn modelId="{174CEA9C-4B9B-449B-B50E-5E17C0DD876C}" type="presParOf" srcId="{5CBE015D-BC61-4908-AAE2-2C00D31240BE}" destId="{6FE913C3-4C88-49B2-9A5C-B9DB386E4ED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07BDF98C-F765-4834-BD1C-525D6649DE4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6630C6E-021C-4D6C-A4B0-1D7CF8C56888}">
      <dgm:prSet/>
      <dgm:spPr/>
      <dgm:t>
        <a:bodyPr/>
        <a:lstStyle/>
        <a:p>
          <a:r>
            <a:rPr lang="fr-BE"/>
            <a:t>Recht te worden gehoord</a:t>
          </a:r>
          <a:endParaRPr lang="en-US"/>
        </a:p>
      </dgm:t>
    </dgm:pt>
    <dgm:pt modelId="{E3762D41-5824-4E6C-AC21-EAE4280F5AD7}" type="parTrans" cxnId="{BFE08D3D-BD48-4908-A392-6FE6A20E12B0}">
      <dgm:prSet/>
      <dgm:spPr/>
      <dgm:t>
        <a:bodyPr/>
        <a:lstStyle/>
        <a:p>
          <a:endParaRPr lang="en-US"/>
        </a:p>
      </dgm:t>
    </dgm:pt>
    <dgm:pt modelId="{9E4B8577-7EDE-4117-AE57-61ED708D0426}" type="sibTrans" cxnId="{BFE08D3D-BD48-4908-A392-6FE6A20E12B0}">
      <dgm:prSet/>
      <dgm:spPr/>
      <dgm:t>
        <a:bodyPr/>
        <a:lstStyle/>
        <a:p>
          <a:endParaRPr lang="en-US"/>
        </a:p>
      </dgm:t>
    </dgm:pt>
    <dgm:pt modelId="{EBB35E30-C53E-48E7-BDF9-4393B625BD3C}">
      <dgm:prSet/>
      <dgm:spPr/>
      <dgm:t>
        <a:bodyPr/>
        <a:lstStyle/>
        <a:p>
          <a:r>
            <a:rPr lang="fr-BE"/>
            <a:t>Verzoek tot schorsing</a:t>
          </a:r>
          <a:endParaRPr lang="en-US"/>
        </a:p>
      </dgm:t>
    </dgm:pt>
    <dgm:pt modelId="{85E3BA99-39A9-41D8-BB2F-357C56884FB3}" type="parTrans" cxnId="{4F1740A0-7196-464C-9290-F267514AA170}">
      <dgm:prSet/>
      <dgm:spPr/>
      <dgm:t>
        <a:bodyPr/>
        <a:lstStyle/>
        <a:p>
          <a:endParaRPr lang="en-US"/>
        </a:p>
      </dgm:t>
    </dgm:pt>
    <dgm:pt modelId="{830F25B1-3141-4B94-809B-07489939DE82}" type="sibTrans" cxnId="{4F1740A0-7196-464C-9290-F267514AA170}">
      <dgm:prSet/>
      <dgm:spPr/>
      <dgm:t>
        <a:bodyPr/>
        <a:lstStyle/>
        <a:p>
          <a:endParaRPr lang="en-US"/>
        </a:p>
      </dgm:t>
    </dgm:pt>
    <dgm:pt modelId="{AF977EB2-999C-4188-8C04-8D045B6E4880}">
      <dgm:prSet/>
      <dgm:spPr/>
      <dgm:t>
        <a:bodyPr/>
        <a:lstStyle/>
        <a:p>
          <a:r>
            <a:rPr lang="fr-BE"/>
            <a:t>Groepscoördinatie aanvragen </a:t>
          </a:r>
          <a:endParaRPr lang="en-US"/>
        </a:p>
      </dgm:t>
    </dgm:pt>
    <dgm:pt modelId="{C95F8492-959D-4E7A-B5A0-77EE963FC243}" type="parTrans" cxnId="{96517B9D-D688-47FE-A1A1-26AF87DEAB34}">
      <dgm:prSet/>
      <dgm:spPr/>
      <dgm:t>
        <a:bodyPr/>
        <a:lstStyle/>
        <a:p>
          <a:endParaRPr lang="en-US"/>
        </a:p>
      </dgm:t>
    </dgm:pt>
    <dgm:pt modelId="{879E0688-73E4-40D3-868D-62D1896ADCA8}" type="sibTrans" cxnId="{96517B9D-D688-47FE-A1A1-26AF87DEAB34}">
      <dgm:prSet/>
      <dgm:spPr/>
      <dgm:t>
        <a:bodyPr/>
        <a:lstStyle/>
        <a:p>
          <a:endParaRPr lang="en-US"/>
        </a:p>
      </dgm:t>
    </dgm:pt>
    <dgm:pt modelId="{58C70BF3-3ED3-47FF-94EE-93018529B416}" type="pres">
      <dgm:prSet presAssocID="{07BDF98C-F765-4834-BD1C-525D6649DE42}" presName="linear" presStyleCnt="0">
        <dgm:presLayoutVars>
          <dgm:animLvl val="lvl"/>
          <dgm:resizeHandles val="exact"/>
        </dgm:presLayoutVars>
      </dgm:prSet>
      <dgm:spPr/>
    </dgm:pt>
    <dgm:pt modelId="{004499A7-CA89-4F32-8175-8FFC48B09AB8}" type="pres">
      <dgm:prSet presAssocID="{56630C6E-021C-4D6C-A4B0-1D7CF8C568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256DE76-6C70-49B3-8F89-904641032D60}" type="pres">
      <dgm:prSet presAssocID="{9E4B8577-7EDE-4117-AE57-61ED708D0426}" presName="spacer" presStyleCnt="0"/>
      <dgm:spPr/>
    </dgm:pt>
    <dgm:pt modelId="{06560574-C45B-45B4-9A7B-378EC1B7E3D3}" type="pres">
      <dgm:prSet presAssocID="{EBB35E30-C53E-48E7-BDF9-4393B625BD3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6238E9B-A06D-44EC-B509-7AF4A6EE308C}" type="pres">
      <dgm:prSet presAssocID="{830F25B1-3141-4B94-809B-07489939DE82}" presName="spacer" presStyleCnt="0"/>
      <dgm:spPr/>
    </dgm:pt>
    <dgm:pt modelId="{C1CC1FDC-52A6-41A2-82F9-4E0AE1813524}" type="pres">
      <dgm:prSet presAssocID="{AF977EB2-999C-4188-8C04-8D045B6E488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FE08D3D-BD48-4908-A392-6FE6A20E12B0}" srcId="{07BDF98C-F765-4834-BD1C-525D6649DE42}" destId="{56630C6E-021C-4D6C-A4B0-1D7CF8C56888}" srcOrd="0" destOrd="0" parTransId="{E3762D41-5824-4E6C-AC21-EAE4280F5AD7}" sibTransId="{9E4B8577-7EDE-4117-AE57-61ED708D0426}"/>
    <dgm:cxn modelId="{C83E7D46-9DD8-435F-AA3D-7489F5A17CD9}" type="presOf" srcId="{56630C6E-021C-4D6C-A4B0-1D7CF8C56888}" destId="{004499A7-CA89-4F32-8175-8FFC48B09AB8}" srcOrd="0" destOrd="0" presId="urn:microsoft.com/office/officeart/2005/8/layout/vList2"/>
    <dgm:cxn modelId="{690B3748-D5DA-4067-956C-00BD8BC65A6A}" type="presOf" srcId="{AF977EB2-999C-4188-8C04-8D045B6E4880}" destId="{C1CC1FDC-52A6-41A2-82F9-4E0AE1813524}" srcOrd="0" destOrd="0" presId="urn:microsoft.com/office/officeart/2005/8/layout/vList2"/>
    <dgm:cxn modelId="{96517B9D-D688-47FE-A1A1-26AF87DEAB34}" srcId="{07BDF98C-F765-4834-BD1C-525D6649DE42}" destId="{AF977EB2-999C-4188-8C04-8D045B6E4880}" srcOrd="2" destOrd="0" parTransId="{C95F8492-959D-4E7A-B5A0-77EE963FC243}" sibTransId="{879E0688-73E4-40D3-868D-62D1896ADCA8}"/>
    <dgm:cxn modelId="{4F1740A0-7196-464C-9290-F267514AA170}" srcId="{07BDF98C-F765-4834-BD1C-525D6649DE42}" destId="{EBB35E30-C53E-48E7-BDF9-4393B625BD3C}" srcOrd="1" destOrd="0" parTransId="{85E3BA99-39A9-41D8-BB2F-357C56884FB3}" sibTransId="{830F25B1-3141-4B94-809B-07489939DE82}"/>
    <dgm:cxn modelId="{8B7C5DDD-44C3-46A4-BF33-15D98EF721FB}" type="presOf" srcId="{07BDF98C-F765-4834-BD1C-525D6649DE42}" destId="{58C70BF3-3ED3-47FF-94EE-93018529B416}" srcOrd="0" destOrd="0" presId="urn:microsoft.com/office/officeart/2005/8/layout/vList2"/>
    <dgm:cxn modelId="{DAECB8F8-9B51-4D5F-8F04-E1BBFFE03297}" type="presOf" srcId="{EBB35E30-C53E-48E7-BDF9-4393B625BD3C}" destId="{06560574-C45B-45B4-9A7B-378EC1B7E3D3}" srcOrd="0" destOrd="0" presId="urn:microsoft.com/office/officeart/2005/8/layout/vList2"/>
    <dgm:cxn modelId="{17631455-EA4C-40B2-B7DF-BF0E3047B23D}" type="presParOf" srcId="{58C70BF3-3ED3-47FF-94EE-93018529B416}" destId="{004499A7-CA89-4F32-8175-8FFC48B09AB8}" srcOrd="0" destOrd="0" presId="urn:microsoft.com/office/officeart/2005/8/layout/vList2"/>
    <dgm:cxn modelId="{7BE17ADE-19F4-4E44-8F0E-ED9EF7661130}" type="presParOf" srcId="{58C70BF3-3ED3-47FF-94EE-93018529B416}" destId="{C256DE76-6C70-49B3-8F89-904641032D60}" srcOrd="1" destOrd="0" presId="urn:microsoft.com/office/officeart/2005/8/layout/vList2"/>
    <dgm:cxn modelId="{4E48D238-F913-452B-94C6-75627A36DF4E}" type="presParOf" srcId="{58C70BF3-3ED3-47FF-94EE-93018529B416}" destId="{06560574-C45B-45B4-9A7B-378EC1B7E3D3}" srcOrd="2" destOrd="0" presId="urn:microsoft.com/office/officeart/2005/8/layout/vList2"/>
    <dgm:cxn modelId="{980662E1-A353-4C5F-995A-436757CC5AC9}" type="presParOf" srcId="{58C70BF3-3ED3-47FF-94EE-93018529B416}" destId="{B6238E9B-A06D-44EC-B509-7AF4A6EE308C}" srcOrd="3" destOrd="0" presId="urn:microsoft.com/office/officeart/2005/8/layout/vList2"/>
    <dgm:cxn modelId="{1CD9B633-D3D9-40EB-8CFC-21072BFD6598}" type="presParOf" srcId="{58C70BF3-3ED3-47FF-94EE-93018529B416}" destId="{C1CC1FDC-52A6-41A2-82F9-4E0AE181352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05CC591C-1BB4-4832-B280-E959D2D0BA7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3A2EAF4-0C69-422B-8317-E91C788D960E}">
      <dgm:prSet/>
      <dgm:spPr/>
      <dgm:t>
        <a:bodyPr/>
        <a:lstStyle/>
        <a:p>
          <a:r>
            <a:rPr lang="fr-BE"/>
            <a:t>Aanvraag</a:t>
          </a:r>
          <a:endParaRPr lang="en-US"/>
        </a:p>
      </dgm:t>
    </dgm:pt>
    <dgm:pt modelId="{EADE3605-D444-4D27-8D51-8176297E5195}" type="parTrans" cxnId="{402888E6-B72A-445C-A503-513656AE74EE}">
      <dgm:prSet/>
      <dgm:spPr/>
      <dgm:t>
        <a:bodyPr/>
        <a:lstStyle/>
        <a:p>
          <a:endParaRPr lang="en-US"/>
        </a:p>
      </dgm:t>
    </dgm:pt>
    <dgm:pt modelId="{11B436BD-E9DE-45E9-A464-527F50529A08}" type="sibTrans" cxnId="{402888E6-B72A-445C-A503-513656AE74EE}">
      <dgm:prSet/>
      <dgm:spPr/>
      <dgm:t>
        <a:bodyPr/>
        <a:lstStyle/>
        <a:p>
          <a:endParaRPr lang="en-US"/>
        </a:p>
      </dgm:t>
    </dgm:pt>
    <dgm:pt modelId="{AD36EE4E-C267-48A5-9654-C070C501D7C8}">
      <dgm:prSet/>
      <dgm:spPr/>
      <dgm:t>
        <a:bodyPr/>
        <a:lstStyle/>
        <a:p>
          <a:r>
            <a:rPr lang="fr-BE"/>
            <a:t>Beslissing van de aangezochte rechter</a:t>
          </a:r>
          <a:endParaRPr lang="en-US"/>
        </a:p>
      </dgm:t>
    </dgm:pt>
    <dgm:pt modelId="{081BE786-AE28-4649-AC20-136731B3847B}" type="parTrans" cxnId="{ED058882-3240-407E-8C06-9D7F6F04AE52}">
      <dgm:prSet/>
      <dgm:spPr/>
      <dgm:t>
        <a:bodyPr/>
        <a:lstStyle/>
        <a:p>
          <a:endParaRPr lang="en-US"/>
        </a:p>
      </dgm:t>
    </dgm:pt>
    <dgm:pt modelId="{98FC7D90-2418-4F85-BBA8-ADB1802F6C52}" type="sibTrans" cxnId="{ED058882-3240-407E-8C06-9D7F6F04AE52}">
      <dgm:prSet/>
      <dgm:spPr/>
      <dgm:t>
        <a:bodyPr/>
        <a:lstStyle/>
        <a:p>
          <a:endParaRPr lang="en-US"/>
        </a:p>
      </dgm:t>
    </dgm:pt>
    <dgm:pt modelId="{9E5BCC0B-F3CC-4932-B4C7-5A42B7E019D3}">
      <dgm:prSet/>
      <dgm:spPr/>
      <dgm:t>
        <a:bodyPr/>
        <a:lstStyle/>
        <a:p>
          <a:r>
            <a:rPr lang="fr-BE"/>
            <a:t>Uitvoering</a:t>
          </a:r>
          <a:endParaRPr lang="en-US"/>
        </a:p>
      </dgm:t>
    </dgm:pt>
    <dgm:pt modelId="{378CA845-38E3-419C-868E-627381BA5B46}" type="parTrans" cxnId="{9751F348-16BC-4E0F-842E-ADE0B09A4581}">
      <dgm:prSet/>
      <dgm:spPr/>
      <dgm:t>
        <a:bodyPr/>
        <a:lstStyle/>
        <a:p>
          <a:endParaRPr lang="en-US"/>
        </a:p>
      </dgm:t>
    </dgm:pt>
    <dgm:pt modelId="{1E57A731-3B61-4D1E-BAF6-CF3F4CC5FAC7}" type="sibTrans" cxnId="{9751F348-16BC-4E0F-842E-ADE0B09A4581}">
      <dgm:prSet/>
      <dgm:spPr/>
      <dgm:t>
        <a:bodyPr/>
        <a:lstStyle/>
        <a:p>
          <a:endParaRPr lang="en-US"/>
        </a:p>
      </dgm:t>
    </dgm:pt>
    <dgm:pt modelId="{440E1EA5-866D-4A53-B5DF-6DA16729DE94}">
      <dgm:prSet/>
      <dgm:spPr/>
      <dgm:t>
        <a:bodyPr/>
        <a:lstStyle/>
        <a:p>
          <a:r>
            <a:rPr lang="fr-BE"/>
            <a:t>Taken en rechten van de coördinator</a:t>
          </a:r>
          <a:endParaRPr lang="en-US"/>
        </a:p>
      </dgm:t>
    </dgm:pt>
    <dgm:pt modelId="{0D18AD01-3AAD-466F-B987-64FE491F26D8}" type="parTrans" cxnId="{B068AEBE-D3F2-42DA-A61C-09CBCD7FFC55}">
      <dgm:prSet/>
      <dgm:spPr/>
      <dgm:t>
        <a:bodyPr/>
        <a:lstStyle/>
        <a:p>
          <a:endParaRPr lang="en-US"/>
        </a:p>
      </dgm:t>
    </dgm:pt>
    <dgm:pt modelId="{C89A6A05-B7ED-4B6D-B155-252B11FF83BC}" type="sibTrans" cxnId="{B068AEBE-D3F2-42DA-A61C-09CBCD7FFC55}">
      <dgm:prSet/>
      <dgm:spPr/>
      <dgm:t>
        <a:bodyPr/>
        <a:lstStyle/>
        <a:p>
          <a:endParaRPr lang="en-US"/>
        </a:p>
      </dgm:t>
    </dgm:pt>
    <dgm:pt modelId="{E44B9FEA-51D1-4A84-8A68-1C10768413BC}" type="pres">
      <dgm:prSet presAssocID="{05CC591C-1BB4-4832-B280-E959D2D0BA7C}" presName="linear" presStyleCnt="0">
        <dgm:presLayoutVars>
          <dgm:animLvl val="lvl"/>
          <dgm:resizeHandles val="exact"/>
        </dgm:presLayoutVars>
      </dgm:prSet>
      <dgm:spPr/>
    </dgm:pt>
    <dgm:pt modelId="{91D7A579-8E6C-4B89-AEE2-11751F7870A2}" type="pres">
      <dgm:prSet presAssocID="{A3A2EAF4-0C69-422B-8317-E91C788D960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822F959-841B-4C8B-9C89-381A9DD9EC26}" type="pres">
      <dgm:prSet presAssocID="{11B436BD-E9DE-45E9-A464-527F50529A08}" presName="spacer" presStyleCnt="0"/>
      <dgm:spPr/>
    </dgm:pt>
    <dgm:pt modelId="{FE7AE3EC-AF66-48AC-8BE5-C795DB3762B4}" type="pres">
      <dgm:prSet presAssocID="{AD36EE4E-C267-48A5-9654-C070C501D7C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CC8FECB-7F2C-4FA8-8C24-91BB5EB5009E}" type="pres">
      <dgm:prSet presAssocID="{98FC7D90-2418-4F85-BBA8-ADB1802F6C52}" presName="spacer" presStyleCnt="0"/>
      <dgm:spPr/>
    </dgm:pt>
    <dgm:pt modelId="{102B2D9A-3DD5-4DFB-B51C-4ED2AF232921}" type="pres">
      <dgm:prSet presAssocID="{9E5BCC0B-F3CC-4932-B4C7-5A42B7E019D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A942289-B477-47F3-BF1F-AC4F029A1A20}" type="pres">
      <dgm:prSet presAssocID="{1E57A731-3B61-4D1E-BAF6-CF3F4CC5FAC7}" presName="spacer" presStyleCnt="0"/>
      <dgm:spPr/>
    </dgm:pt>
    <dgm:pt modelId="{46B3299F-0B67-4E38-856C-75099A0C6892}" type="pres">
      <dgm:prSet presAssocID="{440E1EA5-866D-4A53-B5DF-6DA16729DE9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271A10A-55ED-49CA-AF9B-C3A1986E1C1F}" type="presOf" srcId="{9E5BCC0B-F3CC-4932-B4C7-5A42B7E019D3}" destId="{102B2D9A-3DD5-4DFB-B51C-4ED2AF232921}" srcOrd="0" destOrd="0" presId="urn:microsoft.com/office/officeart/2005/8/layout/vList2"/>
    <dgm:cxn modelId="{F182950E-2FAB-4E20-8B5E-AC9A439D4C17}" type="presOf" srcId="{AD36EE4E-C267-48A5-9654-C070C501D7C8}" destId="{FE7AE3EC-AF66-48AC-8BE5-C795DB3762B4}" srcOrd="0" destOrd="0" presId="urn:microsoft.com/office/officeart/2005/8/layout/vList2"/>
    <dgm:cxn modelId="{B454DB48-BE83-4C3F-BF98-A251C1140206}" type="presOf" srcId="{440E1EA5-866D-4A53-B5DF-6DA16729DE94}" destId="{46B3299F-0B67-4E38-856C-75099A0C6892}" srcOrd="0" destOrd="0" presId="urn:microsoft.com/office/officeart/2005/8/layout/vList2"/>
    <dgm:cxn modelId="{9751F348-16BC-4E0F-842E-ADE0B09A4581}" srcId="{05CC591C-1BB4-4832-B280-E959D2D0BA7C}" destId="{9E5BCC0B-F3CC-4932-B4C7-5A42B7E019D3}" srcOrd="2" destOrd="0" parTransId="{378CA845-38E3-419C-868E-627381BA5B46}" sibTransId="{1E57A731-3B61-4D1E-BAF6-CF3F4CC5FAC7}"/>
    <dgm:cxn modelId="{3FCE9853-D928-4464-8A54-9A3FB4D3828C}" type="presOf" srcId="{A3A2EAF4-0C69-422B-8317-E91C788D960E}" destId="{91D7A579-8E6C-4B89-AEE2-11751F7870A2}" srcOrd="0" destOrd="0" presId="urn:microsoft.com/office/officeart/2005/8/layout/vList2"/>
    <dgm:cxn modelId="{ED058882-3240-407E-8C06-9D7F6F04AE52}" srcId="{05CC591C-1BB4-4832-B280-E959D2D0BA7C}" destId="{AD36EE4E-C267-48A5-9654-C070C501D7C8}" srcOrd="1" destOrd="0" parTransId="{081BE786-AE28-4649-AC20-136731B3847B}" sibTransId="{98FC7D90-2418-4F85-BBA8-ADB1802F6C52}"/>
    <dgm:cxn modelId="{B068AEBE-D3F2-42DA-A61C-09CBCD7FFC55}" srcId="{05CC591C-1BB4-4832-B280-E959D2D0BA7C}" destId="{440E1EA5-866D-4A53-B5DF-6DA16729DE94}" srcOrd="3" destOrd="0" parTransId="{0D18AD01-3AAD-466F-B987-64FE491F26D8}" sibTransId="{C89A6A05-B7ED-4B6D-B155-252B11FF83BC}"/>
    <dgm:cxn modelId="{4C45CDD0-7C7E-4BB5-B842-569010D9F1FD}" type="presOf" srcId="{05CC591C-1BB4-4832-B280-E959D2D0BA7C}" destId="{E44B9FEA-51D1-4A84-8A68-1C10768413BC}" srcOrd="0" destOrd="0" presId="urn:microsoft.com/office/officeart/2005/8/layout/vList2"/>
    <dgm:cxn modelId="{402888E6-B72A-445C-A503-513656AE74EE}" srcId="{05CC591C-1BB4-4832-B280-E959D2D0BA7C}" destId="{A3A2EAF4-0C69-422B-8317-E91C788D960E}" srcOrd="0" destOrd="0" parTransId="{EADE3605-D444-4D27-8D51-8176297E5195}" sibTransId="{11B436BD-E9DE-45E9-A464-527F50529A08}"/>
    <dgm:cxn modelId="{DBFAA246-81F6-4244-8F7E-1EADEF394DE0}" type="presParOf" srcId="{E44B9FEA-51D1-4A84-8A68-1C10768413BC}" destId="{91D7A579-8E6C-4B89-AEE2-11751F7870A2}" srcOrd="0" destOrd="0" presId="urn:microsoft.com/office/officeart/2005/8/layout/vList2"/>
    <dgm:cxn modelId="{76C083EA-7641-4BC2-BDA4-15B658A61A48}" type="presParOf" srcId="{E44B9FEA-51D1-4A84-8A68-1C10768413BC}" destId="{5822F959-841B-4C8B-9C89-381A9DD9EC26}" srcOrd="1" destOrd="0" presId="urn:microsoft.com/office/officeart/2005/8/layout/vList2"/>
    <dgm:cxn modelId="{406E6115-B6E9-4FE8-9508-F65A49251A2C}" type="presParOf" srcId="{E44B9FEA-51D1-4A84-8A68-1C10768413BC}" destId="{FE7AE3EC-AF66-48AC-8BE5-C795DB3762B4}" srcOrd="2" destOrd="0" presId="urn:microsoft.com/office/officeart/2005/8/layout/vList2"/>
    <dgm:cxn modelId="{5509EC05-D06E-4FB4-AE48-2EAC5EAE17CA}" type="presParOf" srcId="{E44B9FEA-51D1-4A84-8A68-1C10768413BC}" destId="{0CC8FECB-7F2C-4FA8-8C24-91BB5EB5009E}" srcOrd="3" destOrd="0" presId="urn:microsoft.com/office/officeart/2005/8/layout/vList2"/>
    <dgm:cxn modelId="{67525142-3710-48FB-AE59-C8446718EC8A}" type="presParOf" srcId="{E44B9FEA-51D1-4A84-8A68-1C10768413BC}" destId="{102B2D9A-3DD5-4DFB-B51C-4ED2AF232921}" srcOrd="4" destOrd="0" presId="urn:microsoft.com/office/officeart/2005/8/layout/vList2"/>
    <dgm:cxn modelId="{800F9E70-54E9-4521-BD6F-902F737CADE5}" type="presParOf" srcId="{E44B9FEA-51D1-4A84-8A68-1C10768413BC}" destId="{DA942289-B477-47F3-BF1F-AC4F029A1A20}" srcOrd="5" destOrd="0" presId="urn:microsoft.com/office/officeart/2005/8/layout/vList2"/>
    <dgm:cxn modelId="{6E45C1A6-56EA-489B-8CC7-3C4198A177D4}" type="presParOf" srcId="{E44B9FEA-51D1-4A84-8A68-1C10768413BC}" destId="{46B3299F-0B67-4E38-856C-75099A0C689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F5D9CBE5-D80B-4A42-9361-61BDE9876BA2}" type="doc">
      <dgm:prSet loTypeId="urn:microsoft.com/office/officeart/2008/layout/LinedList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F25CC469-9749-4AAB-B74F-956AAF98306F}">
      <dgm:prSet/>
      <dgm:spPr/>
      <dgm:t>
        <a:bodyPr/>
        <a:lstStyle/>
        <a:p>
          <a:r>
            <a:rPr lang="fr-BE"/>
            <a:t>Nationale IPR-regels</a:t>
          </a:r>
          <a:endParaRPr lang="en-US"/>
        </a:p>
      </dgm:t>
    </dgm:pt>
    <dgm:pt modelId="{7B72BE3A-7230-4704-87AD-002442268124}" type="parTrans" cxnId="{66E90F3C-6FA5-4BD1-9885-614F0F8314E9}">
      <dgm:prSet/>
      <dgm:spPr/>
      <dgm:t>
        <a:bodyPr/>
        <a:lstStyle/>
        <a:p>
          <a:endParaRPr lang="en-US"/>
        </a:p>
      </dgm:t>
    </dgm:pt>
    <dgm:pt modelId="{3862EDB7-D63B-485A-A7FB-4E6C34A70EEE}" type="sibTrans" cxnId="{66E90F3C-6FA5-4BD1-9885-614F0F8314E9}">
      <dgm:prSet/>
      <dgm:spPr/>
      <dgm:t>
        <a:bodyPr/>
        <a:lstStyle/>
        <a:p>
          <a:endParaRPr lang="en-US"/>
        </a:p>
      </dgm:t>
    </dgm:pt>
    <dgm:pt modelId="{F4A4044B-8695-4929-B395-B2DD25587EC8}">
      <dgm:prSet/>
      <dgm:spPr/>
      <dgm:t>
        <a:bodyPr/>
        <a:lstStyle/>
        <a:p>
          <a:r>
            <a:rPr lang="fr-BE" dirty="0" err="1"/>
            <a:t>Voor</a:t>
          </a:r>
          <a:r>
            <a:rPr lang="fr-BE" dirty="0"/>
            <a:t> </a:t>
          </a:r>
          <a:r>
            <a:rPr lang="fr-BE" dirty="0" err="1"/>
            <a:t>België</a:t>
          </a:r>
          <a:r>
            <a:rPr lang="fr-BE" dirty="0"/>
            <a:t>: </a:t>
          </a:r>
          <a:r>
            <a:rPr lang="fr-BE" dirty="0" err="1"/>
            <a:t>wetboek</a:t>
          </a:r>
          <a:r>
            <a:rPr lang="fr-BE" dirty="0"/>
            <a:t> IPR en </a:t>
          </a:r>
          <a:r>
            <a:rPr lang="fr-BE" dirty="0" err="1"/>
            <a:t>Boek</a:t>
          </a:r>
          <a:r>
            <a:rPr lang="fr-BE" dirty="0"/>
            <a:t> XX WER</a:t>
          </a:r>
          <a:endParaRPr lang="en-US" dirty="0"/>
        </a:p>
      </dgm:t>
    </dgm:pt>
    <dgm:pt modelId="{5C25E4CD-F64C-41DC-82FF-2632D08972A9}" type="parTrans" cxnId="{5762E101-5053-4576-A156-D9A2F2D4AEB1}">
      <dgm:prSet/>
      <dgm:spPr/>
      <dgm:t>
        <a:bodyPr/>
        <a:lstStyle/>
        <a:p>
          <a:endParaRPr lang="en-US"/>
        </a:p>
      </dgm:t>
    </dgm:pt>
    <dgm:pt modelId="{F23FFAF7-AD72-44A4-9E5F-8473943E34DA}" type="sibTrans" cxnId="{5762E101-5053-4576-A156-D9A2F2D4AEB1}">
      <dgm:prSet/>
      <dgm:spPr/>
      <dgm:t>
        <a:bodyPr/>
        <a:lstStyle/>
        <a:p>
          <a:endParaRPr lang="en-US"/>
        </a:p>
      </dgm:t>
    </dgm:pt>
    <dgm:pt modelId="{257EBFE8-1AAD-4582-B158-5AF6F66B0FA8}">
      <dgm:prSet/>
      <dgm:spPr/>
      <dgm:t>
        <a:bodyPr/>
        <a:lstStyle/>
        <a:p>
          <a:r>
            <a:rPr lang="fr-BE"/>
            <a:t>Belang van UNCITRAL</a:t>
          </a:r>
          <a:endParaRPr lang="en-US"/>
        </a:p>
      </dgm:t>
    </dgm:pt>
    <dgm:pt modelId="{CA20EDE9-7203-445E-BAF7-73DCCE6F2B6E}" type="parTrans" cxnId="{D2562DA6-B49B-43C3-A1C0-E8C4C90DD51F}">
      <dgm:prSet/>
      <dgm:spPr/>
      <dgm:t>
        <a:bodyPr/>
        <a:lstStyle/>
        <a:p>
          <a:endParaRPr lang="en-US"/>
        </a:p>
      </dgm:t>
    </dgm:pt>
    <dgm:pt modelId="{E3A0D489-D8C7-43FF-8E30-717A73FC044D}" type="sibTrans" cxnId="{D2562DA6-B49B-43C3-A1C0-E8C4C90DD51F}">
      <dgm:prSet/>
      <dgm:spPr/>
      <dgm:t>
        <a:bodyPr/>
        <a:lstStyle/>
        <a:p>
          <a:endParaRPr lang="en-US"/>
        </a:p>
      </dgm:t>
    </dgm:pt>
    <dgm:pt modelId="{C03AB51A-4C8E-44C0-8B14-E6F07CB2B69C}">
      <dgm:prSet/>
      <dgm:spPr/>
      <dgm:t>
        <a:bodyPr/>
        <a:lstStyle/>
        <a:p>
          <a:r>
            <a:rPr lang="fr-BE"/>
            <a:t>Belang van conventionele oplossingen</a:t>
          </a:r>
          <a:endParaRPr lang="en-US"/>
        </a:p>
      </dgm:t>
    </dgm:pt>
    <dgm:pt modelId="{E5746FC3-6A89-4D6B-A70B-05FA81E5EEE3}" type="parTrans" cxnId="{D65F7460-C7C5-4C04-AF1D-A749A235874A}">
      <dgm:prSet/>
      <dgm:spPr/>
      <dgm:t>
        <a:bodyPr/>
        <a:lstStyle/>
        <a:p>
          <a:endParaRPr lang="en-US"/>
        </a:p>
      </dgm:t>
    </dgm:pt>
    <dgm:pt modelId="{4133AF67-33FA-4746-A2F8-F65F27393C87}" type="sibTrans" cxnId="{D65F7460-C7C5-4C04-AF1D-A749A235874A}">
      <dgm:prSet/>
      <dgm:spPr/>
      <dgm:t>
        <a:bodyPr/>
        <a:lstStyle/>
        <a:p>
          <a:endParaRPr lang="en-US"/>
        </a:p>
      </dgm:t>
    </dgm:pt>
    <dgm:pt modelId="{F8736FA1-20CC-4F22-BA9E-24A3A1448312}" type="pres">
      <dgm:prSet presAssocID="{F5D9CBE5-D80B-4A42-9361-61BDE9876BA2}" presName="vert0" presStyleCnt="0">
        <dgm:presLayoutVars>
          <dgm:dir/>
          <dgm:animOne val="branch"/>
          <dgm:animLvl val="lvl"/>
        </dgm:presLayoutVars>
      </dgm:prSet>
      <dgm:spPr/>
    </dgm:pt>
    <dgm:pt modelId="{C048DACD-FBB7-4270-93B9-1120C5EE64D3}" type="pres">
      <dgm:prSet presAssocID="{F25CC469-9749-4AAB-B74F-956AAF98306F}" presName="thickLine" presStyleLbl="alignNode1" presStyleIdx="0" presStyleCnt="4"/>
      <dgm:spPr/>
    </dgm:pt>
    <dgm:pt modelId="{F52116D0-1F3F-4D8A-9B9F-2645A1CD5870}" type="pres">
      <dgm:prSet presAssocID="{F25CC469-9749-4AAB-B74F-956AAF98306F}" presName="horz1" presStyleCnt="0"/>
      <dgm:spPr/>
    </dgm:pt>
    <dgm:pt modelId="{9509940A-BF24-4862-936C-22346700C418}" type="pres">
      <dgm:prSet presAssocID="{F25CC469-9749-4AAB-B74F-956AAF98306F}" presName="tx1" presStyleLbl="revTx" presStyleIdx="0" presStyleCnt="4"/>
      <dgm:spPr/>
    </dgm:pt>
    <dgm:pt modelId="{7C3ECFF6-D5D6-41E6-AB87-06EE0DCABD21}" type="pres">
      <dgm:prSet presAssocID="{F25CC469-9749-4AAB-B74F-956AAF98306F}" presName="vert1" presStyleCnt="0"/>
      <dgm:spPr/>
    </dgm:pt>
    <dgm:pt modelId="{4DAD2FA8-1658-4DBF-96B2-E500295289E2}" type="pres">
      <dgm:prSet presAssocID="{F4A4044B-8695-4929-B395-B2DD25587EC8}" presName="thickLine" presStyleLbl="alignNode1" presStyleIdx="1" presStyleCnt="4"/>
      <dgm:spPr/>
    </dgm:pt>
    <dgm:pt modelId="{347DABB2-7591-4552-B4DC-1B4D6B2298AE}" type="pres">
      <dgm:prSet presAssocID="{F4A4044B-8695-4929-B395-B2DD25587EC8}" presName="horz1" presStyleCnt="0"/>
      <dgm:spPr/>
    </dgm:pt>
    <dgm:pt modelId="{1A231CAF-008B-4013-ADE3-96A2D429F7BA}" type="pres">
      <dgm:prSet presAssocID="{F4A4044B-8695-4929-B395-B2DD25587EC8}" presName="tx1" presStyleLbl="revTx" presStyleIdx="1" presStyleCnt="4"/>
      <dgm:spPr/>
    </dgm:pt>
    <dgm:pt modelId="{77EE2385-9B1D-4108-9F85-35BEA3E69E71}" type="pres">
      <dgm:prSet presAssocID="{F4A4044B-8695-4929-B395-B2DD25587EC8}" presName="vert1" presStyleCnt="0"/>
      <dgm:spPr/>
    </dgm:pt>
    <dgm:pt modelId="{DDCACA8F-EF3D-49DD-A418-42F18708AA94}" type="pres">
      <dgm:prSet presAssocID="{257EBFE8-1AAD-4582-B158-5AF6F66B0FA8}" presName="thickLine" presStyleLbl="alignNode1" presStyleIdx="2" presStyleCnt="4"/>
      <dgm:spPr/>
    </dgm:pt>
    <dgm:pt modelId="{CC07F453-2F16-47D2-A85C-3EABDD56BE9D}" type="pres">
      <dgm:prSet presAssocID="{257EBFE8-1AAD-4582-B158-5AF6F66B0FA8}" presName="horz1" presStyleCnt="0"/>
      <dgm:spPr/>
    </dgm:pt>
    <dgm:pt modelId="{751EC631-C21D-417B-88E1-1F1E48E3B722}" type="pres">
      <dgm:prSet presAssocID="{257EBFE8-1AAD-4582-B158-5AF6F66B0FA8}" presName="tx1" presStyleLbl="revTx" presStyleIdx="2" presStyleCnt="4"/>
      <dgm:spPr/>
    </dgm:pt>
    <dgm:pt modelId="{C8C2A6AF-B23B-469A-8432-B038E3E81497}" type="pres">
      <dgm:prSet presAssocID="{257EBFE8-1AAD-4582-B158-5AF6F66B0FA8}" presName="vert1" presStyleCnt="0"/>
      <dgm:spPr/>
    </dgm:pt>
    <dgm:pt modelId="{8889CD19-4332-48AA-9B91-8E6ABCE181D8}" type="pres">
      <dgm:prSet presAssocID="{C03AB51A-4C8E-44C0-8B14-E6F07CB2B69C}" presName="thickLine" presStyleLbl="alignNode1" presStyleIdx="3" presStyleCnt="4"/>
      <dgm:spPr/>
    </dgm:pt>
    <dgm:pt modelId="{C105E6A4-AC2B-436A-AD48-6A1C943D0FDB}" type="pres">
      <dgm:prSet presAssocID="{C03AB51A-4C8E-44C0-8B14-E6F07CB2B69C}" presName="horz1" presStyleCnt="0"/>
      <dgm:spPr/>
    </dgm:pt>
    <dgm:pt modelId="{73D9213A-307B-4C02-9865-EEEFF8918A8F}" type="pres">
      <dgm:prSet presAssocID="{C03AB51A-4C8E-44C0-8B14-E6F07CB2B69C}" presName="tx1" presStyleLbl="revTx" presStyleIdx="3" presStyleCnt="4"/>
      <dgm:spPr/>
    </dgm:pt>
    <dgm:pt modelId="{D1E24A0C-B88D-477B-9CA5-E8FD01CBEDA8}" type="pres">
      <dgm:prSet presAssocID="{C03AB51A-4C8E-44C0-8B14-E6F07CB2B69C}" presName="vert1" presStyleCnt="0"/>
      <dgm:spPr/>
    </dgm:pt>
  </dgm:ptLst>
  <dgm:cxnLst>
    <dgm:cxn modelId="{5762E101-5053-4576-A156-D9A2F2D4AEB1}" srcId="{F5D9CBE5-D80B-4A42-9361-61BDE9876BA2}" destId="{F4A4044B-8695-4929-B395-B2DD25587EC8}" srcOrd="1" destOrd="0" parTransId="{5C25E4CD-F64C-41DC-82FF-2632D08972A9}" sibTransId="{F23FFAF7-AD72-44A4-9E5F-8473943E34DA}"/>
    <dgm:cxn modelId="{66E90F3C-6FA5-4BD1-9885-614F0F8314E9}" srcId="{F5D9CBE5-D80B-4A42-9361-61BDE9876BA2}" destId="{F25CC469-9749-4AAB-B74F-956AAF98306F}" srcOrd="0" destOrd="0" parTransId="{7B72BE3A-7230-4704-87AD-002442268124}" sibTransId="{3862EDB7-D63B-485A-A7FB-4E6C34A70EEE}"/>
    <dgm:cxn modelId="{D65F7460-C7C5-4C04-AF1D-A749A235874A}" srcId="{F5D9CBE5-D80B-4A42-9361-61BDE9876BA2}" destId="{C03AB51A-4C8E-44C0-8B14-E6F07CB2B69C}" srcOrd="3" destOrd="0" parTransId="{E5746FC3-6A89-4D6B-A70B-05FA81E5EEE3}" sibTransId="{4133AF67-33FA-4746-A2F8-F65F27393C87}"/>
    <dgm:cxn modelId="{25410666-DA80-4C0C-B362-16CD65870C61}" type="presOf" srcId="{F25CC469-9749-4AAB-B74F-956AAF98306F}" destId="{9509940A-BF24-4862-936C-22346700C418}" srcOrd="0" destOrd="0" presId="urn:microsoft.com/office/officeart/2008/layout/LinedList"/>
    <dgm:cxn modelId="{F87AF24A-81ED-453E-BA71-BF2D8BAA5EDD}" type="presOf" srcId="{C03AB51A-4C8E-44C0-8B14-E6F07CB2B69C}" destId="{73D9213A-307B-4C02-9865-EEEFF8918A8F}" srcOrd="0" destOrd="0" presId="urn:microsoft.com/office/officeart/2008/layout/LinedList"/>
    <dgm:cxn modelId="{72B2FD8E-621B-4FA8-BF82-0F435F0BBEAF}" type="presOf" srcId="{257EBFE8-1AAD-4582-B158-5AF6F66B0FA8}" destId="{751EC631-C21D-417B-88E1-1F1E48E3B722}" srcOrd="0" destOrd="0" presId="urn:microsoft.com/office/officeart/2008/layout/LinedList"/>
    <dgm:cxn modelId="{149B9B94-7B60-4B28-AA7A-B18B5B4AE4C5}" type="presOf" srcId="{F4A4044B-8695-4929-B395-B2DD25587EC8}" destId="{1A231CAF-008B-4013-ADE3-96A2D429F7BA}" srcOrd="0" destOrd="0" presId="urn:microsoft.com/office/officeart/2008/layout/LinedList"/>
    <dgm:cxn modelId="{D2562DA6-B49B-43C3-A1C0-E8C4C90DD51F}" srcId="{F5D9CBE5-D80B-4A42-9361-61BDE9876BA2}" destId="{257EBFE8-1AAD-4582-B158-5AF6F66B0FA8}" srcOrd="2" destOrd="0" parTransId="{CA20EDE9-7203-445E-BAF7-73DCCE6F2B6E}" sibTransId="{E3A0D489-D8C7-43FF-8E30-717A73FC044D}"/>
    <dgm:cxn modelId="{BE50D7B8-61A0-41A6-8742-6530B0A28E51}" type="presOf" srcId="{F5D9CBE5-D80B-4A42-9361-61BDE9876BA2}" destId="{F8736FA1-20CC-4F22-BA9E-24A3A1448312}" srcOrd="0" destOrd="0" presId="urn:microsoft.com/office/officeart/2008/layout/LinedList"/>
    <dgm:cxn modelId="{B74A5A45-3097-472B-8711-77E136A2175E}" type="presParOf" srcId="{F8736FA1-20CC-4F22-BA9E-24A3A1448312}" destId="{C048DACD-FBB7-4270-93B9-1120C5EE64D3}" srcOrd="0" destOrd="0" presId="urn:microsoft.com/office/officeart/2008/layout/LinedList"/>
    <dgm:cxn modelId="{320819FE-80F8-41D1-A437-4D72036421BB}" type="presParOf" srcId="{F8736FA1-20CC-4F22-BA9E-24A3A1448312}" destId="{F52116D0-1F3F-4D8A-9B9F-2645A1CD5870}" srcOrd="1" destOrd="0" presId="urn:microsoft.com/office/officeart/2008/layout/LinedList"/>
    <dgm:cxn modelId="{6AF54C47-5ADA-4708-BB19-0A4141E9BC28}" type="presParOf" srcId="{F52116D0-1F3F-4D8A-9B9F-2645A1CD5870}" destId="{9509940A-BF24-4862-936C-22346700C418}" srcOrd="0" destOrd="0" presId="urn:microsoft.com/office/officeart/2008/layout/LinedList"/>
    <dgm:cxn modelId="{89A2485B-28E4-43C7-9AD1-F379C5151CB3}" type="presParOf" srcId="{F52116D0-1F3F-4D8A-9B9F-2645A1CD5870}" destId="{7C3ECFF6-D5D6-41E6-AB87-06EE0DCABD21}" srcOrd="1" destOrd="0" presId="urn:microsoft.com/office/officeart/2008/layout/LinedList"/>
    <dgm:cxn modelId="{0243FBB6-9037-4CB5-AA1D-FC94EE4922F4}" type="presParOf" srcId="{F8736FA1-20CC-4F22-BA9E-24A3A1448312}" destId="{4DAD2FA8-1658-4DBF-96B2-E500295289E2}" srcOrd="2" destOrd="0" presId="urn:microsoft.com/office/officeart/2008/layout/LinedList"/>
    <dgm:cxn modelId="{63A4025F-2978-4CE8-AD42-AA7876C41EE2}" type="presParOf" srcId="{F8736FA1-20CC-4F22-BA9E-24A3A1448312}" destId="{347DABB2-7591-4552-B4DC-1B4D6B2298AE}" srcOrd="3" destOrd="0" presId="urn:microsoft.com/office/officeart/2008/layout/LinedList"/>
    <dgm:cxn modelId="{FFC77334-40A6-4EA4-880A-EC7D848540D0}" type="presParOf" srcId="{347DABB2-7591-4552-B4DC-1B4D6B2298AE}" destId="{1A231CAF-008B-4013-ADE3-96A2D429F7BA}" srcOrd="0" destOrd="0" presId="urn:microsoft.com/office/officeart/2008/layout/LinedList"/>
    <dgm:cxn modelId="{2A32B8E9-674D-4512-AA9E-0E3DE32D081C}" type="presParOf" srcId="{347DABB2-7591-4552-B4DC-1B4D6B2298AE}" destId="{77EE2385-9B1D-4108-9F85-35BEA3E69E71}" srcOrd="1" destOrd="0" presId="urn:microsoft.com/office/officeart/2008/layout/LinedList"/>
    <dgm:cxn modelId="{032A31B7-84D0-4EAC-BFA7-BD085C2D8170}" type="presParOf" srcId="{F8736FA1-20CC-4F22-BA9E-24A3A1448312}" destId="{DDCACA8F-EF3D-49DD-A418-42F18708AA94}" srcOrd="4" destOrd="0" presId="urn:microsoft.com/office/officeart/2008/layout/LinedList"/>
    <dgm:cxn modelId="{0BB47DE3-A9CD-46EC-80D0-E00051315A18}" type="presParOf" srcId="{F8736FA1-20CC-4F22-BA9E-24A3A1448312}" destId="{CC07F453-2F16-47D2-A85C-3EABDD56BE9D}" srcOrd="5" destOrd="0" presId="urn:microsoft.com/office/officeart/2008/layout/LinedList"/>
    <dgm:cxn modelId="{77F09B13-F5B4-4362-9CA7-3E88450B8E93}" type="presParOf" srcId="{CC07F453-2F16-47D2-A85C-3EABDD56BE9D}" destId="{751EC631-C21D-417B-88E1-1F1E48E3B722}" srcOrd="0" destOrd="0" presId="urn:microsoft.com/office/officeart/2008/layout/LinedList"/>
    <dgm:cxn modelId="{34ED37C8-97D4-464D-9177-14FAD775291F}" type="presParOf" srcId="{CC07F453-2F16-47D2-A85C-3EABDD56BE9D}" destId="{C8C2A6AF-B23B-469A-8432-B038E3E81497}" srcOrd="1" destOrd="0" presId="urn:microsoft.com/office/officeart/2008/layout/LinedList"/>
    <dgm:cxn modelId="{90309B09-ABA2-44A5-BF3E-C24454E3BA7C}" type="presParOf" srcId="{F8736FA1-20CC-4F22-BA9E-24A3A1448312}" destId="{8889CD19-4332-48AA-9B91-8E6ABCE181D8}" srcOrd="6" destOrd="0" presId="urn:microsoft.com/office/officeart/2008/layout/LinedList"/>
    <dgm:cxn modelId="{C246FB93-5249-4147-883B-BD03E59AE856}" type="presParOf" srcId="{F8736FA1-20CC-4F22-BA9E-24A3A1448312}" destId="{C105E6A4-AC2B-436A-AD48-6A1C943D0FDB}" srcOrd="7" destOrd="0" presId="urn:microsoft.com/office/officeart/2008/layout/LinedList"/>
    <dgm:cxn modelId="{02FF6D4F-0E96-4FED-B819-EA8764CFEAE4}" type="presParOf" srcId="{C105E6A4-AC2B-436A-AD48-6A1C943D0FDB}" destId="{73D9213A-307B-4C02-9865-EEEFF8918A8F}" srcOrd="0" destOrd="0" presId="urn:microsoft.com/office/officeart/2008/layout/LinedList"/>
    <dgm:cxn modelId="{80AF8147-2749-400D-B73D-574E1D35DFB4}" type="presParOf" srcId="{C105E6A4-AC2B-436A-AD48-6A1C943D0FDB}" destId="{D1E24A0C-B88D-477B-9CA5-E8FD01CBEDA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A9E7CCC-B998-454D-9550-FF1A6B2C575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BB5A061-FC6B-4CBC-9629-DD0C6B5B2639}">
      <dgm:prSet/>
      <dgm:spPr/>
      <dgm:t>
        <a:bodyPr/>
        <a:lstStyle/>
        <a:p>
          <a:r>
            <a:rPr lang="fr-BE"/>
            <a:t>COMI buiten EU, statutaire zetel of woonplaats in België</a:t>
          </a:r>
          <a:endParaRPr lang="en-US"/>
        </a:p>
      </dgm:t>
    </dgm:pt>
    <dgm:pt modelId="{9DD656F6-CCB9-46BE-8833-EFC46738C3BA}" type="parTrans" cxnId="{BAA6AE4F-F4BC-49A7-B0D6-5AAB6C501AC3}">
      <dgm:prSet/>
      <dgm:spPr/>
      <dgm:t>
        <a:bodyPr/>
        <a:lstStyle/>
        <a:p>
          <a:endParaRPr lang="en-US"/>
        </a:p>
      </dgm:t>
    </dgm:pt>
    <dgm:pt modelId="{CC6CD9DB-9E95-4B35-A141-06684A007262}" type="sibTrans" cxnId="{BAA6AE4F-F4BC-49A7-B0D6-5AAB6C501AC3}">
      <dgm:prSet/>
      <dgm:spPr/>
      <dgm:t>
        <a:bodyPr/>
        <a:lstStyle/>
        <a:p>
          <a:endParaRPr lang="en-US"/>
        </a:p>
      </dgm:t>
    </dgm:pt>
    <dgm:pt modelId="{89C81B6E-C336-47B7-9E6D-0B2E2D687021}">
      <dgm:prSet/>
      <dgm:spPr/>
      <dgm:t>
        <a:bodyPr/>
        <a:lstStyle/>
        <a:p>
          <a:r>
            <a:rPr lang="fr-BE"/>
            <a:t>COMI buiten EU, vestiging in België</a:t>
          </a:r>
          <a:endParaRPr lang="en-US"/>
        </a:p>
      </dgm:t>
    </dgm:pt>
    <dgm:pt modelId="{E4CCD403-FD36-4746-A536-8B2BBB9AE0F3}" type="parTrans" cxnId="{9EB9B0B2-F9F7-4E77-9674-8470B199FF00}">
      <dgm:prSet/>
      <dgm:spPr/>
      <dgm:t>
        <a:bodyPr/>
        <a:lstStyle/>
        <a:p>
          <a:endParaRPr lang="en-US"/>
        </a:p>
      </dgm:t>
    </dgm:pt>
    <dgm:pt modelId="{B8C83B22-BB9F-416F-AD86-19FE500255A2}" type="sibTrans" cxnId="{9EB9B0B2-F9F7-4E77-9674-8470B199FF00}">
      <dgm:prSet/>
      <dgm:spPr/>
      <dgm:t>
        <a:bodyPr/>
        <a:lstStyle/>
        <a:p>
          <a:endParaRPr lang="en-US"/>
        </a:p>
      </dgm:t>
    </dgm:pt>
    <dgm:pt modelId="{872F44D3-8F2C-444E-A6B9-AEE7E85644BC}">
      <dgm:prSet/>
      <dgm:spPr/>
      <dgm:t>
        <a:bodyPr/>
        <a:lstStyle/>
        <a:p>
          <a:r>
            <a:rPr lang="fr-BE"/>
            <a:t>COMI buiten EU, goederen in België? </a:t>
          </a:r>
          <a:endParaRPr lang="en-US"/>
        </a:p>
      </dgm:t>
    </dgm:pt>
    <dgm:pt modelId="{0D7E98C6-3A83-4F4A-87C1-0200DE5E5A0D}" type="parTrans" cxnId="{93A085E2-822D-408B-A98D-1BCD33F7815E}">
      <dgm:prSet/>
      <dgm:spPr/>
      <dgm:t>
        <a:bodyPr/>
        <a:lstStyle/>
        <a:p>
          <a:endParaRPr lang="en-US"/>
        </a:p>
      </dgm:t>
    </dgm:pt>
    <dgm:pt modelId="{AF1C23FE-3ACB-4BEF-9C70-694A61777FFF}" type="sibTrans" cxnId="{93A085E2-822D-408B-A98D-1BCD33F7815E}">
      <dgm:prSet/>
      <dgm:spPr/>
      <dgm:t>
        <a:bodyPr/>
        <a:lstStyle/>
        <a:p>
          <a:endParaRPr lang="en-US"/>
        </a:p>
      </dgm:t>
    </dgm:pt>
    <dgm:pt modelId="{08640CF6-68E4-47F2-9405-759B14464788}" type="pres">
      <dgm:prSet presAssocID="{5A9E7CCC-B998-454D-9550-FF1A6B2C57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A515293-3172-4819-9359-ABE4A80EDEFB}" type="pres">
      <dgm:prSet presAssocID="{DBB5A061-FC6B-4CBC-9629-DD0C6B5B2639}" presName="hierRoot1" presStyleCnt="0"/>
      <dgm:spPr/>
    </dgm:pt>
    <dgm:pt modelId="{409787F5-0723-495F-B915-02D0E71E22BF}" type="pres">
      <dgm:prSet presAssocID="{DBB5A061-FC6B-4CBC-9629-DD0C6B5B2639}" presName="composite" presStyleCnt="0"/>
      <dgm:spPr/>
    </dgm:pt>
    <dgm:pt modelId="{03E38989-AA7C-4A3E-B74A-0039E14B7396}" type="pres">
      <dgm:prSet presAssocID="{DBB5A061-FC6B-4CBC-9629-DD0C6B5B2639}" presName="background" presStyleLbl="node0" presStyleIdx="0" presStyleCnt="3"/>
      <dgm:spPr/>
    </dgm:pt>
    <dgm:pt modelId="{7A99F1B5-1C74-4FF9-9276-505C4293C79D}" type="pres">
      <dgm:prSet presAssocID="{DBB5A061-FC6B-4CBC-9629-DD0C6B5B2639}" presName="text" presStyleLbl="fgAcc0" presStyleIdx="0" presStyleCnt="3">
        <dgm:presLayoutVars>
          <dgm:chPref val="3"/>
        </dgm:presLayoutVars>
      </dgm:prSet>
      <dgm:spPr/>
    </dgm:pt>
    <dgm:pt modelId="{0CA0D177-F75D-4080-839B-B5992CF82E2D}" type="pres">
      <dgm:prSet presAssocID="{DBB5A061-FC6B-4CBC-9629-DD0C6B5B2639}" presName="hierChild2" presStyleCnt="0"/>
      <dgm:spPr/>
    </dgm:pt>
    <dgm:pt modelId="{016811E8-ADB9-4428-9891-E9E4292C113D}" type="pres">
      <dgm:prSet presAssocID="{89C81B6E-C336-47B7-9E6D-0B2E2D687021}" presName="hierRoot1" presStyleCnt="0"/>
      <dgm:spPr/>
    </dgm:pt>
    <dgm:pt modelId="{82919470-69C4-4BE5-BC0F-EE2FA2D13DD4}" type="pres">
      <dgm:prSet presAssocID="{89C81B6E-C336-47B7-9E6D-0B2E2D687021}" presName="composite" presStyleCnt="0"/>
      <dgm:spPr/>
    </dgm:pt>
    <dgm:pt modelId="{BF3BFDE9-9E8E-45D2-AFCD-4FB0F8923077}" type="pres">
      <dgm:prSet presAssocID="{89C81B6E-C336-47B7-9E6D-0B2E2D687021}" presName="background" presStyleLbl="node0" presStyleIdx="1" presStyleCnt="3"/>
      <dgm:spPr/>
    </dgm:pt>
    <dgm:pt modelId="{31FE5FB7-6EE2-4284-A0B0-7251783E6093}" type="pres">
      <dgm:prSet presAssocID="{89C81B6E-C336-47B7-9E6D-0B2E2D687021}" presName="text" presStyleLbl="fgAcc0" presStyleIdx="1" presStyleCnt="3">
        <dgm:presLayoutVars>
          <dgm:chPref val="3"/>
        </dgm:presLayoutVars>
      </dgm:prSet>
      <dgm:spPr/>
    </dgm:pt>
    <dgm:pt modelId="{C40655C1-EF0A-4AAE-9A65-0C077CD62845}" type="pres">
      <dgm:prSet presAssocID="{89C81B6E-C336-47B7-9E6D-0B2E2D687021}" presName="hierChild2" presStyleCnt="0"/>
      <dgm:spPr/>
    </dgm:pt>
    <dgm:pt modelId="{AAEA2908-AC2C-4917-8366-18F48858AA9F}" type="pres">
      <dgm:prSet presAssocID="{872F44D3-8F2C-444E-A6B9-AEE7E85644BC}" presName="hierRoot1" presStyleCnt="0"/>
      <dgm:spPr/>
    </dgm:pt>
    <dgm:pt modelId="{C0DD4663-9D65-446B-8D74-A9332FD10CDD}" type="pres">
      <dgm:prSet presAssocID="{872F44D3-8F2C-444E-A6B9-AEE7E85644BC}" presName="composite" presStyleCnt="0"/>
      <dgm:spPr/>
    </dgm:pt>
    <dgm:pt modelId="{68238C33-71D4-4F52-B9B4-5CC1B1C98CE2}" type="pres">
      <dgm:prSet presAssocID="{872F44D3-8F2C-444E-A6B9-AEE7E85644BC}" presName="background" presStyleLbl="node0" presStyleIdx="2" presStyleCnt="3"/>
      <dgm:spPr/>
    </dgm:pt>
    <dgm:pt modelId="{0F304FE7-F19A-4AAA-8712-715CA83B7671}" type="pres">
      <dgm:prSet presAssocID="{872F44D3-8F2C-444E-A6B9-AEE7E85644BC}" presName="text" presStyleLbl="fgAcc0" presStyleIdx="2" presStyleCnt="3">
        <dgm:presLayoutVars>
          <dgm:chPref val="3"/>
        </dgm:presLayoutVars>
      </dgm:prSet>
      <dgm:spPr/>
    </dgm:pt>
    <dgm:pt modelId="{9A4EDA55-AE54-41FE-B72B-EA3B4354D681}" type="pres">
      <dgm:prSet presAssocID="{872F44D3-8F2C-444E-A6B9-AEE7E85644BC}" presName="hierChild2" presStyleCnt="0"/>
      <dgm:spPr/>
    </dgm:pt>
  </dgm:ptLst>
  <dgm:cxnLst>
    <dgm:cxn modelId="{ADD76303-CCF7-459D-B5AB-34C5163E2170}" type="presOf" srcId="{DBB5A061-FC6B-4CBC-9629-DD0C6B5B2639}" destId="{7A99F1B5-1C74-4FF9-9276-505C4293C79D}" srcOrd="0" destOrd="0" presId="urn:microsoft.com/office/officeart/2005/8/layout/hierarchy1"/>
    <dgm:cxn modelId="{28CD8508-9EE6-445B-A976-22E7A53B415E}" type="presOf" srcId="{872F44D3-8F2C-444E-A6B9-AEE7E85644BC}" destId="{0F304FE7-F19A-4AAA-8712-715CA83B7671}" srcOrd="0" destOrd="0" presId="urn:microsoft.com/office/officeart/2005/8/layout/hierarchy1"/>
    <dgm:cxn modelId="{BAA6AE4F-F4BC-49A7-B0D6-5AAB6C501AC3}" srcId="{5A9E7CCC-B998-454D-9550-FF1A6B2C575A}" destId="{DBB5A061-FC6B-4CBC-9629-DD0C6B5B2639}" srcOrd="0" destOrd="0" parTransId="{9DD656F6-CCB9-46BE-8833-EFC46738C3BA}" sibTransId="{CC6CD9DB-9E95-4B35-A141-06684A007262}"/>
    <dgm:cxn modelId="{DEFF90A1-AF14-494F-952F-6217040DDE4C}" type="presOf" srcId="{5A9E7CCC-B998-454D-9550-FF1A6B2C575A}" destId="{08640CF6-68E4-47F2-9405-759B14464788}" srcOrd="0" destOrd="0" presId="urn:microsoft.com/office/officeart/2005/8/layout/hierarchy1"/>
    <dgm:cxn modelId="{9EB9B0B2-F9F7-4E77-9674-8470B199FF00}" srcId="{5A9E7CCC-B998-454D-9550-FF1A6B2C575A}" destId="{89C81B6E-C336-47B7-9E6D-0B2E2D687021}" srcOrd="1" destOrd="0" parTransId="{E4CCD403-FD36-4746-A536-8B2BBB9AE0F3}" sibTransId="{B8C83B22-BB9F-416F-AD86-19FE500255A2}"/>
    <dgm:cxn modelId="{365E6EC3-0816-4444-A84F-87208EBC5246}" type="presOf" srcId="{89C81B6E-C336-47B7-9E6D-0B2E2D687021}" destId="{31FE5FB7-6EE2-4284-A0B0-7251783E6093}" srcOrd="0" destOrd="0" presId="urn:microsoft.com/office/officeart/2005/8/layout/hierarchy1"/>
    <dgm:cxn modelId="{93A085E2-822D-408B-A98D-1BCD33F7815E}" srcId="{5A9E7CCC-B998-454D-9550-FF1A6B2C575A}" destId="{872F44D3-8F2C-444E-A6B9-AEE7E85644BC}" srcOrd="2" destOrd="0" parTransId="{0D7E98C6-3A83-4F4A-87C1-0200DE5E5A0D}" sibTransId="{AF1C23FE-3ACB-4BEF-9C70-694A61777FFF}"/>
    <dgm:cxn modelId="{3E51ACC7-D9DC-4CDA-8E6A-06F632E56A6C}" type="presParOf" srcId="{08640CF6-68E4-47F2-9405-759B14464788}" destId="{1A515293-3172-4819-9359-ABE4A80EDEFB}" srcOrd="0" destOrd="0" presId="urn:microsoft.com/office/officeart/2005/8/layout/hierarchy1"/>
    <dgm:cxn modelId="{6385B4DA-ABA3-42C1-A20E-B198CE17BFC2}" type="presParOf" srcId="{1A515293-3172-4819-9359-ABE4A80EDEFB}" destId="{409787F5-0723-495F-B915-02D0E71E22BF}" srcOrd="0" destOrd="0" presId="urn:microsoft.com/office/officeart/2005/8/layout/hierarchy1"/>
    <dgm:cxn modelId="{832E8CAA-6868-46E8-9F90-C373B9BD2489}" type="presParOf" srcId="{409787F5-0723-495F-B915-02D0E71E22BF}" destId="{03E38989-AA7C-4A3E-B74A-0039E14B7396}" srcOrd="0" destOrd="0" presId="urn:microsoft.com/office/officeart/2005/8/layout/hierarchy1"/>
    <dgm:cxn modelId="{581C745C-FA23-4AD3-BBBE-340851726FAE}" type="presParOf" srcId="{409787F5-0723-495F-B915-02D0E71E22BF}" destId="{7A99F1B5-1C74-4FF9-9276-505C4293C79D}" srcOrd="1" destOrd="0" presId="urn:microsoft.com/office/officeart/2005/8/layout/hierarchy1"/>
    <dgm:cxn modelId="{D41FD57C-59FC-4410-BE99-779086D02143}" type="presParOf" srcId="{1A515293-3172-4819-9359-ABE4A80EDEFB}" destId="{0CA0D177-F75D-4080-839B-B5992CF82E2D}" srcOrd="1" destOrd="0" presId="urn:microsoft.com/office/officeart/2005/8/layout/hierarchy1"/>
    <dgm:cxn modelId="{83758111-DA61-4EEC-919F-26704AE94C9C}" type="presParOf" srcId="{08640CF6-68E4-47F2-9405-759B14464788}" destId="{016811E8-ADB9-4428-9891-E9E4292C113D}" srcOrd="1" destOrd="0" presId="urn:microsoft.com/office/officeart/2005/8/layout/hierarchy1"/>
    <dgm:cxn modelId="{B6A87331-6634-48B4-971B-1C4B779F5EC0}" type="presParOf" srcId="{016811E8-ADB9-4428-9891-E9E4292C113D}" destId="{82919470-69C4-4BE5-BC0F-EE2FA2D13DD4}" srcOrd="0" destOrd="0" presId="urn:microsoft.com/office/officeart/2005/8/layout/hierarchy1"/>
    <dgm:cxn modelId="{81BA1F35-5010-4F2C-873F-498114E0FB46}" type="presParOf" srcId="{82919470-69C4-4BE5-BC0F-EE2FA2D13DD4}" destId="{BF3BFDE9-9E8E-45D2-AFCD-4FB0F8923077}" srcOrd="0" destOrd="0" presId="urn:microsoft.com/office/officeart/2005/8/layout/hierarchy1"/>
    <dgm:cxn modelId="{18A5DD2A-316D-48FC-A283-17EEDBC36C17}" type="presParOf" srcId="{82919470-69C4-4BE5-BC0F-EE2FA2D13DD4}" destId="{31FE5FB7-6EE2-4284-A0B0-7251783E6093}" srcOrd="1" destOrd="0" presId="urn:microsoft.com/office/officeart/2005/8/layout/hierarchy1"/>
    <dgm:cxn modelId="{DD56608B-436A-4297-B0AC-D307C27E2103}" type="presParOf" srcId="{016811E8-ADB9-4428-9891-E9E4292C113D}" destId="{C40655C1-EF0A-4AAE-9A65-0C077CD62845}" srcOrd="1" destOrd="0" presId="urn:microsoft.com/office/officeart/2005/8/layout/hierarchy1"/>
    <dgm:cxn modelId="{09827FCE-644F-4212-A2FA-794F6BD7A97F}" type="presParOf" srcId="{08640CF6-68E4-47F2-9405-759B14464788}" destId="{AAEA2908-AC2C-4917-8366-18F48858AA9F}" srcOrd="2" destOrd="0" presId="urn:microsoft.com/office/officeart/2005/8/layout/hierarchy1"/>
    <dgm:cxn modelId="{F4E5855A-9E2E-42FA-A28E-7CBBC6E1120B}" type="presParOf" srcId="{AAEA2908-AC2C-4917-8366-18F48858AA9F}" destId="{C0DD4663-9D65-446B-8D74-A9332FD10CDD}" srcOrd="0" destOrd="0" presId="urn:microsoft.com/office/officeart/2005/8/layout/hierarchy1"/>
    <dgm:cxn modelId="{5F75C9C8-C3FA-4A3D-8CA3-E0298E1CF6C0}" type="presParOf" srcId="{C0DD4663-9D65-446B-8D74-A9332FD10CDD}" destId="{68238C33-71D4-4F52-B9B4-5CC1B1C98CE2}" srcOrd="0" destOrd="0" presId="urn:microsoft.com/office/officeart/2005/8/layout/hierarchy1"/>
    <dgm:cxn modelId="{726B4904-A368-4CAB-9BF1-D17FCE83E2DE}" type="presParOf" srcId="{C0DD4663-9D65-446B-8D74-A9332FD10CDD}" destId="{0F304FE7-F19A-4AAA-8712-715CA83B7671}" srcOrd="1" destOrd="0" presId="urn:microsoft.com/office/officeart/2005/8/layout/hierarchy1"/>
    <dgm:cxn modelId="{0CC4D15D-02B8-48A1-AF41-B263C5A87747}" type="presParOf" srcId="{AAEA2908-AC2C-4917-8366-18F48858AA9F}" destId="{9A4EDA55-AE54-41FE-B72B-EA3B4354D68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664086A-BDE3-4160-BC5C-93F7E72BA7A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C331EC-8296-42F9-9048-69B2751A2026}">
      <dgm:prSet/>
      <dgm:spPr/>
      <dgm:t>
        <a:bodyPr/>
        <a:lstStyle/>
        <a:p>
          <a:r>
            <a:rPr lang="fr-BE"/>
            <a:t>Principiële erkenning van buitenlandse beslissingen (openen verloop of sluiting)</a:t>
          </a:r>
          <a:endParaRPr lang="en-US"/>
        </a:p>
      </dgm:t>
    </dgm:pt>
    <dgm:pt modelId="{E4A722B9-B5DB-44FC-80C0-8DC62003E6DF}" type="parTrans" cxnId="{B1F207A8-BA95-4658-BADA-5139F618A823}">
      <dgm:prSet/>
      <dgm:spPr/>
      <dgm:t>
        <a:bodyPr/>
        <a:lstStyle/>
        <a:p>
          <a:endParaRPr lang="en-US"/>
        </a:p>
      </dgm:t>
    </dgm:pt>
    <dgm:pt modelId="{7EE99091-8435-435B-AE6D-D643E46271D4}" type="sibTrans" cxnId="{B1F207A8-BA95-4658-BADA-5139F618A823}">
      <dgm:prSet/>
      <dgm:spPr/>
      <dgm:t>
        <a:bodyPr/>
        <a:lstStyle/>
        <a:p>
          <a:endParaRPr lang="en-US"/>
        </a:p>
      </dgm:t>
    </dgm:pt>
    <dgm:pt modelId="{A7FF6257-FE28-4568-8284-D5B7EFDD53A7}">
      <dgm:prSet/>
      <dgm:spPr/>
      <dgm:t>
        <a:bodyPr/>
        <a:lstStyle/>
        <a:p>
          <a:r>
            <a:rPr lang="fr-BE" dirty="0" err="1"/>
            <a:t>Erkenning</a:t>
          </a:r>
          <a:r>
            <a:rPr lang="fr-BE" dirty="0"/>
            <a:t> </a:t>
          </a:r>
          <a:r>
            <a:rPr lang="fr-BE" dirty="0" err="1"/>
            <a:t>als</a:t>
          </a:r>
          <a:r>
            <a:rPr lang="fr-BE" dirty="0"/>
            <a:t> </a:t>
          </a:r>
          <a:r>
            <a:rPr lang="fr-BE" dirty="0" err="1"/>
            <a:t>beslissing</a:t>
          </a:r>
          <a:r>
            <a:rPr lang="fr-BE" dirty="0"/>
            <a:t> in </a:t>
          </a:r>
          <a:r>
            <a:rPr lang="fr-BE" dirty="0" err="1"/>
            <a:t>hoofdprocedure</a:t>
          </a:r>
          <a:r>
            <a:rPr lang="fr-BE" dirty="0"/>
            <a:t>: </a:t>
          </a:r>
          <a:r>
            <a:rPr lang="fr-BE" dirty="0" err="1"/>
            <a:t>wanneer</a:t>
          </a:r>
          <a:r>
            <a:rPr lang="fr-BE" dirty="0"/>
            <a:t> </a:t>
          </a:r>
          <a:r>
            <a:rPr lang="fr-BE" dirty="0" err="1"/>
            <a:t>voornaamste</a:t>
          </a:r>
          <a:r>
            <a:rPr lang="fr-BE" dirty="0"/>
            <a:t> </a:t>
          </a:r>
          <a:r>
            <a:rPr lang="fr-BE" dirty="0" err="1"/>
            <a:t>vestiging</a:t>
          </a:r>
          <a:r>
            <a:rPr lang="fr-BE" dirty="0"/>
            <a:t> </a:t>
          </a:r>
          <a:r>
            <a:rPr lang="fr-BE" dirty="0" err="1"/>
            <a:t>aldaar</a:t>
          </a:r>
          <a:r>
            <a:rPr lang="fr-BE" dirty="0"/>
            <a:t> </a:t>
          </a:r>
          <a:r>
            <a:rPr lang="fr-BE" dirty="0" err="1"/>
            <a:t>gelegen</a:t>
          </a:r>
          <a:r>
            <a:rPr lang="fr-BE" dirty="0"/>
            <a:t>  Art.121, §1</a:t>
          </a:r>
          <a:endParaRPr lang="en-US" dirty="0"/>
        </a:p>
      </dgm:t>
    </dgm:pt>
    <dgm:pt modelId="{AB3CD77B-164B-4E61-B5EB-BCBFAA717ABC}" type="parTrans" cxnId="{302F10DE-CFC3-4B7F-8A89-734A2A34E676}">
      <dgm:prSet/>
      <dgm:spPr/>
      <dgm:t>
        <a:bodyPr/>
        <a:lstStyle/>
        <a:p>
          <a:endParaRPr lang="en-US"/>
        </a:p>
      </dgm:t>
    </dgm:pt>
    <dgm:pt modelId="{11D92C15-4691-42FD-BCB8-E6951310A935}" type="sibTrans" cxnId="{302F10DE-CFC3-4B7F-8A89-734A2A34E676}">
      <dgm:prSet/>
      <dgm:spPr/>
      <dgm:t>
        <a:bodyPr/>
        <a:lstStyle/>
        <a:p>
          <a:endParaRPr lang="en-US"/>
        </a:p>
      </dgm:t>
    </dgm:pt>
    <dgm:pt modelId="{13108F04-0AD8-4180-B67F-D48855D6B768}">
      <dgm:prSet/>
      <dgm:spPr/>
      <dgm:t>
        <a:bodyPr/>
        <a:lstStyle/>
        <a:p>
          <a:r>
            <a:rPr lang="fr-BE"/>
            <a:t>Erkenning als beslissing in een territoriale procedure: wanneer de schuldenaar bij inleiden van procedure een andere vestiging bezat dan voornaamste vestiging</a:t>
          </a:r>
          <a:endParaRPr lang="en-US"/>
        </a:p>
      </dgm:t>
    </dgm:pt>
    <dgm:pt modelId="{6B551009-B8F6-4852-8A09-DE59D34DB26D}" type="parTrans" cxnId="{85950C87-4486-40C8-A5EF-787595872788}">
      <dgm:prSet/>
      <dgm:spPr/>
      <dgm:t>
        <a:bodyPr/>
        <a:lstStyle/>
        <a:p>
          <a:endParaRPr lang="en-US"/>
        </a:p>
      </dgm:t>
    </dgm:pt>
    <dgm:pt modelId="{86019E69-637B-4589-B7FF-1933C87214AD}" type="sibTrans" cxnId="{85950C87-4486-40C8-A5EF-787595872788}">
      <dgm:prSet/>
      <dgm:spPr/>
      <dgm:t>
        <a:bodyPr/>
        <a:lstStyle/>
        <a:p>
          <a:endParaRPr lang="en-US"/>
        </a:p>
      </dgm:t>
    </dgm:pt>
    <dgm:pt modelId="{CA8DB5BF-3A6E-4FFE-A675-5A4107BA11F4}">
      <dgm:prSet/>
      <dgm:spPr/>
      <dgm:t>
        <a:bodyPr/>
        <a:lstStyle/>
        <a:p>
          <a:r>
            <a:rPr lang="fr-BE" dirty="0" err="1"/>
            <a:t>Ondernemingsrechtbank</a:t>
          </a:r>
          <a:r>
            <a:rPr lang="fr-BE" dirty="0"/>
            <a:t> </a:t>
          </a:r>
          <a:r>
            <a:rPr lang="fr-BE" dirty="0" err="1"/>
            <a:t>bevoegd</a:t>
          </a:r>
          <a:r>
            <a:rPr lang="fr-BE" dirty="0"/>
            <a:t> </a:t>
          </a:r>
          <a:r>
            <a:rPr lang="fr-BE" dirty="0" err="1"/>
            <a:t>voor</a:t>
          </a:r>
          <a:r>
            <a:rPr lang="fr-BE" dirty="0"/>
            <a:t> </a:t>
          </a:r>
          <a:r>
            <a:rPr lang="fr-BE" dirty="0" err="1"/>
            <a:t>erkenning</a:t>
          </a:r>
          <a:r>
            <a:rPr lang="fr-BE" dirty="0"/>
            <a:t> of </a:t>
          </a:r>
          <a:r>
            <a:rPr lang="fr-BE" dirty="0" err="1"/>
            <a:t>uitvoerbaarverklaring</a:t>
          </a:r>
          <a:r>
            <a:rPr lang="fr-BE" dirty="0"/>
            <a:t> Art.121, §4</a:t>
          </a:r>
          <a:endParaRPr lang="en-US" dirty="0"/>
        </a:p>
      </dgm:t>
    </dgm:pt>
    <dgm:pt modelId="{8AA4FC0E-F270-454B-AB29-A92ACBFFFAD8}" type="parTrans" cxnId="{3F712EBF-5B5D-4A1B-B18E-2CB8B346128C}">
      <dgm:prSet/>
      <dgm:spPr/>
      <dgm:t>
        <a:bodyPr/>
        <a:lstStyle/>
        <a:p>
          <a:endParaRPr lang="en-US"/>
        </a:p>
      </dgm:t>
    </dgm:pt>
    <dgm:pt modelId="{A46446F7-1012-4791-94F4-B449B9D7564F}" type="sibTrans" cxnId="{3F712EBF-5B5D-4A1B-B18E-2CB8B346128C}">
      <dgm:prSet/>
      <dgm:spPr/>
      <dgm:t>
        <a:bodyPr/>
        <a:lstStyle/>
        <a:p>
          <a:endParaRPr lang="en-US"/>
        </a:p>
      </dgm:t>
    </dgm:pt>
    <dgm:pt modelId="{E78DB2ED-CB98-4AC1-88B4-6543D43DF508}" type="pres">
      <dgm:prSet presAssocID="{B664086A-BDE3-4160-BC5C-93F7E72BA7A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A096EBB-40F3-497F-B9BB-CD35322294F1}" type="pres">
      <dgm:prSet presAssocID="{27C331EC-8296-42F9-9048-69B2751A2026}" presName="hierRoot1" presStyleCnt="0"/>
      <dgm:spPr/>
    </dgm:pt>
    <dgm:pt modelId="{1F9B5210-535B-4B2B-88DB-5B828F72061A}" type="pres">
      <dgm:prSet presAssocID="{27C331EC-8296-42F9-9048-69B2751A2026}" presName="composite" presStyleCnt="0"/>
      <dgm:spPr/>
    </dgm:pt>
    <dgm:pt modelId="{2CFBFC19-D14F-45B7-96F4-CEE7DBBA9920}" type="pres">
      <dgm:prSet presAssocID="{27C331EC-8296-42F9-9048-69B2751A2026}" presName="background" presStyleLbl="node0" presStyleIdx="0" presStyleCnt="4"/>
      <dgm:spPr/>
    </dgm:pt>
    <dgm:pt modelId="{AB5981F8-FA12-4A88-93C7-3AD50E6C1DB5}" type="pres">
      <dgm:prSet presAssocID="{27C331EC-8296-42F9-9048-69B2751A2026}" presName="text" presStyleLbl="fgAcc0" presStyleIdx="0" presStyleCnt="4">
        <dgm:presLayoutVars>
          <dgm:chPref val="3"/>
        </dgm:presLayoutVars>
      </dgm:prSet>
      <dgm:spPr/>
    </dgm:pt>
    <dgm:pt modelId="{B50D4B0F-C138-4EAF-9D75-31445F768ABF}" type="pres">
      <dgm:prSet presAssocID="{27C331EC-8296-42F9-9048-69B2751A2026}" presName="hierChild2" presStyleCnt="0"/>
      <dgm:spPr/>
    </dgm:pt>
    <dgm:pt modelId="{ED151081-2DB0-4585-A269-7FFCD43B6D41}" type="pres">
      <dgm:prSet presAssocID="{A7FF6257-FE28-4568-8284-D5B7EFDD53A7}" presName="hierRoot1" presStyleCnt="0"/>
      <dgm:spPr/>
    </dgm:pt>
    <dgm:pt modelId="{8CDA98B7-EA49-421A-AFA5-065F0FC3D37F}" type="pres">
      <dgm:prSet presAssocID="{A7FF6257-FE28-4568-8284-D5B7EFDD53A7}" presName="composite" presStyleCnt="0"/>
      <dgm:spPr/>
    </dgm:pt>
    <dgm:pt modelId="{84A4AE32-7D6F-490F-BBC3-B6D7B7A781E4}" type="pres">
      <dgm:prSet presAssocID="{A7FF6257-FE28-4568-8284-D5B7EFDD53A7}" presName="background" presStyleLbl="node0" presStyleIdx="1" presStyleCnt="4"/>
      <dgm:spPr/>
    </dgm:pt>
    <dgm:pt modelId="{E8936304-6672-463D-A65C-F3EED5F3B89E}" type="pres">
      <dgm:prSet presAssocID="{A7FF6257-FE28-4568-8284-D5B7EFDD53A7}" presName="text" presStyleLbl="fgAcc0" presStyleIdx="1" presStyleCnt="4">
        <dgm:presLayoutVars>
          <dgm:chPref val="3"/>
        </dgm:presLayoutVars>
      </dgm:prSet>
      <dgm:spPr/>
    </dgm:pt>
    <dgm:pt modelId="{A34AD630-6A92-41CE-A629-0FCA475B418B}" type="pres">
      <dgm:prSet presAssocID="{A7FF6257-FE28-4568-8284-D5B7EFDD53A7}" presName="hierChild2" presStyleCnt="0"/>
      <dgm:spPr/>
    </dgm:pt>
    <dgm:pt modelId="{246E4DC0-0436-4DFB-8038-33424B6B686D}" type="pres">
      <dgm:prSet presAssocID="{13108F04-0AD8-4180-B67F-D48855D6B768}" presName="hierRoot1" presStyleCnt="0"/>
      <dgm:spPr/>
    </dgm:pt>
    <dgm:pt modelId="{88468F17-08B3-45D3-B5B2-9CA23CF9CBBF}" type="pres">
      <dgm:prSet presAssocID="{13108F04-0AD8-4180-B67F-D48855D6B768}" presName="composite" presStyleCnt="0"/>
      <dgm:spPr/>
    </dgm:pt>
    <dgm:pt modelId="{5D83B86A-BE3C-4C24-B21A-101B2E9734DD}" type="pres">
      <dgm:prSet presAssocID="{13108F04-0AD8-4180-B67F-D48855D6B768}" presName="background" presStyleLbl="node0" presStyleIdx="2" presStyleCnt="4"/>
      <dgm:spPr/>
    </dgm:pt>
    <dgm:pt modelId="{3164FFF8-CD7A-4925-95D7-F43083469490}" type="pres">
      <dgm:prSet presAssocID="{13108F04-0AD8-4180-B67F-D48855D6B768}" presName="text" presStyleLbl="fgAcc0" presStyleIdx="2" presStyleCnt="4">
        <dgm:presLayoutVars>
          <dgm:chPref val="3"/>
        </dgm:presLayoutVars>
      </dgm:prSet>
      <dgm:spPr/>
    </dgm:pt>
    <dgm:pt modelId="{E7C19865-F3C8-48B7-9BF5-55A3E6F45DA9}" type="pres">
      <dgm:prSet presAssocID="{13108F04-0AD8-4180-B67F-D48855D6B768}" presName="hierChild2" presStyleCnt="0"/>
      <dgm:spPr/>
    </dgm:pt>
    <dgm:pt modelId="{0982FEBE-734E-470D-9E4C-36FE6BE6F860}" type="pres">
      <dgm:prSet presAssocID="{CA8DB5BF-3A6E-4FFE-A675-5A4107BA11F4}" presName="hierRoot1" presStyleCnt="0"/>
      <dgm:spPr/>
    </dgm:pt>
    <dgm:pt modelId="{6639954A-3A76-4E3B-A7F9-33C3573BC211}" type="pres">
      <dgm:prSet presAssocID="{CA8DB5BF-3A6E-4FFE-A675-5A4107BA11F4}" presName="composite" presStyleCnt="0"/>
      <dgm:spPr/>
    </dgm:pt>
    <dgm:pt modelId="{C1E0E574-2663-4F44-A94F-6BD4F8A31E8C}" type="pres">
      <dgm:prSet presAssocID="{CA8DB5BF-3A6E-4FFE-A675-5A4107BA11F4}" presName="background" presStyleLbl="node0" presStyleIdx="3" presStyleCnt="4"/>
      <dgm:spPr/>
    </dgm:pt>
    <dgm:pt modelId="{D7931964-F6C5-49F4-9BC4-C46281C7C2FC}" type="pres">
      <dgm:prSet presAssocID="{CA8DB5BF-3A6E-4FFE-A675-5A4107BA11F4}" presName="text" presStyleLbl="fgAcc0" presStyleIdx="3" presStyleCnt="4">
        <dgm:presLayoutVars>
          <dgm:chPref val="3"/>
        </dgm:presLayoutVars>
      </dgm:prSet>
      <dgm:spPr/>
    </dgm:pt>
    <dgm:pt modelId="{943E29CE-CD88-464C-B995-87A6863C3F0F}" type="pres">
      <dgm:prSet presAssocID="{CA8DB5BF-3A6E-4FFE-A675-5A4107BA11F4}" presName="hierChild2" presStyleCnt="0"/>
      <dgm:spPr/>
    </dgm:pt>
  </dgm:ptLst>
  <dgm:cxnLst>
    <dgm:cxn modelId="{5F735157-7EA8-4725-895F-9F723D6FE927}" type="presOf" srcId="{A7FF6257-FE28-4568-8284-D5B7EFDD53A7}" destId="{E8936304-6672-463D-A65C-F3EED5F3B89E}" srcOrd="0" destOrd="0" presId="urn:microsoft.com/office/officeart/2005/8/layout/hierarchy1"/>
    <dgm:cxn modelId="{85950C87-4486-40C8-A5EF-787595872788}" srcId="{B664086A-BDE3-4160-BC5C-93F7E72BA7A0}" destId="{13108F04-0AD8-4180-B67F-D48855D6B768}" srcOrd="2" destOrd="0" parTransId="{6B551009-B8F6-4852-8A09-DE59D34DB26D}" sibTransId="{86019E69-637B-4589-B7FF-1933C87214AD}"/>
    <dgm:cxn modelId="{6B1C0089-29D0-485C-89B7-DE76ED9B553F}" type="presOf" srcId="{CA8DB5BF-3A6E-4FFE-A675-5A4107BA11F4}" destId="{D7931964-F6C5-49F4-9BC4-C46281C7C2FC}" srcOrd="0" destOrd="0" presId="urn:microsoft.com/office/officeart/2005/8/layout/hierarchy1"/>
    <dgm:cxn modelId="{B1F207A8-BA95-4658-BADA-5139F618A823}" srcId="{B664086A-BDE3-4160-BC5C-93F7E72BA7A0}" destId="{27C331EC-8296-42F9-9048-69B2751A2026}" srcOrd="0" destOrd="0" parTransId="{E4A722B9-B5DB-44FC-80C0-8DC62003E6DF}" sibTransId="{7EE99091-8435-435B-AE6D-D643E46271D4}"/>
    <dgm:cxn modelId="{09A597B6-82E9-4CE8-9671-316555BF028D}" type="presOf" srcId="{27C331EC-8296-42F9-9048-69B2751A2026}" destId="{AB5981F8-FA12-4A88-93C7-3AD50E6C1DB5}" srcOrd="0" destOrd="0" presId="urn:microsoft.com/office/officeart/2005/8/layout/hierarchy1"/>
    <dgm:cxn modelId="{3F712EBF-5B5D-4A1B-B18E-2CB8B346128C}" srcId="{B664086A-BDE3-4160-BC5C-93F7E72BA7A0}" destId="{CA8DB5BF-3A6E-4FFE-A675-5A4107BA11F4}" srcOrd="3" destOrd="0" parTransId="{8AA4FC0E-F270-454B-AB29-A92ACBFFFAD8}" sibTransId="{A46446F7-1012-4791-94F4-B449B9D7564F}"/>
    <dgm:cxn modelId="{302F10DE-CFC3-4B7F-8A89-734A2A34E676}" srcId="{B664086A-BDE3-4160-BC5C-93F7E72BA7A0}" destId="{A7FF6257-FE28-4568-8284-D5B7EFDD53A7}" srcOrd="1" destOrd="0" parTransId="{AB3CD77B-164B-4E61-B5EB-BCBFAA717ABC}" sibTransId="{11D92C15-4691-42FD-BCB8-E6951310A935}"/>
    <dgm:cxn modelId="{7E20C7F4-1441-43BF-A436-6490B5AABCC7}" type="presOf" srcId="{B664086A-BDE3-4160-BC5C-93F7E72BA7A0}" destId="{E78DB2ED-CB98-4AC1-88B4-6543D43DF508}" srcOrd="0" destOrd="0" presId="urn:microsoft.com/office/officeart/2005/8/layout/hierarchy1"/>
    <dgm:cxn modelId="{6F353EF5-9AB2-4B0F-B02E-C291A6274B0C}" type="presOf" srcId="{13108F04-0AD8-4180-B67F-D48855D6B768}" destId="{3164FFF8-CD7A-4925-95D7-F43083469490}" srcOrd="0" destOrd="0" presId="urn:microsoft.com/office/officeart/2005/8/layout/hierarchy1"/>
    <dgm:cxn modelId="{62001301-2E4D-4634-B854-1799F6C22A41}" type="presParOf" srcId="{E78DB2ED-CB98-4AC1-88B4-6543D43DF508}" destId="{CA096EBB-40F3-497F-B9BB-CD35322294F1}" srcOrd="0" destOrd="0" presId="urn:microsoft.com/office/officeart/2005/8/layout/hierarchy1"/>
    <dgm:cxn modelId="{D730CECF-8BD8-4483-A7B7-A7A12B79B8D0}" type="presParOf" srcId="{CA096EBB-40F3-497F-B9BB-CD35322294F1}" destId="{1F9B5210-535B-4B2B-88DB-5B828F72061A}" srcOrd="0" destOrd="0" presId="urn:microsoft.com/office/officeart/2005/8/layout/hierarchy1"/>
    <dgm:cxn modelId="{B8574F22-F059-4E3D-A681-D80B999F49CE}" type="presParOf" srcId="{1F9B5210-535B-4B2B-88DB-5B828F72061A}" destId="{2CFBFC19-D14F-45B7-96F4-CEE7DBBA9920}" srcOrd="0" destOrd="0" presId="urn:microsoft.com/office/officeart/2005/8/layout/hierarchy1"/>
    <dgm:cxn modelId="{AAF75D5C-A28C-42A2-A43B-9EC0D3479E8C}" type="presParOf" srcId="{1F9B5210-535B-4B2B-88DB-5B828F72061A}" destId="{AB5981F8-FA12-4A88-93C7-3AD50E6C1DB5}" srcOrd="1" destOrd="0" presId="urn:microsoft.com/office/officeart/2005/8/layout/hierarchy1"/>
    <dgm:cxn modelId="{66587E70-923C-46DA-8310-E5E01B6540B0}" type="presParOf" srcId="{CA096EBB-40F3-497F-B9BB-CD35322294F1}" destId="{B50D4B0F-C138-4EAF-9D75-31445F768ABF}" srcOrd="1" destOrd="0" presId="urn:microsoft.com/office/officeart/2005/8/layout/hierarchy1"/>
    <dgm:cxn modelId="{73D751F9-B8B3-402E-9F76-FA7CF3C90604}" type="presParOf" srcId="{E78DB2ED-CB98-4AC1-88B4-6543D43DF508}" destId="{ED151081-2DB0-4585-A269-7FFCD43B6D41}" srcOrd="1" destOrd="0" presId="urn:microsoft.com/office/officeart/2005/8/layout/hierarchy1"/>
    <dgm:cxn modelId="{04947C28-224F-49B6-A195-B3B350B7A50E}" type="presParOf" srcId="{ED151081-2DB0-4585-A269-7FFCD43B6D41}" destId="{8CDA98B7-EA49-421A-AFA5-065F0FC3D37F}" srcOrd="0" destOrd="0" presId="urn:microsoft.com/office/officeart/2005/8/layout/hierarchy1"/>
    <dgm:cxn modelId="{7FDB5846-581E-49F7-8F32-B6EA8AE0B1F9}" type="presParOf" srcId="{8CDA98B7-EA49-421A-AFA5-065F0FC3D37F}" destId="{84A4AE32-7D6F-490F-BBC3-B6D7B7A781E4}" srcOrd="0" destOrd="0" presId="urn:microsoft.com/office/officeart/2005/8/layout/hierarchy1"/>
    <dgm:cxn modelId="{40906423-00A7-4543-AEC2-A0448FFFDC20}" type="presParOf" srcId="{8CDA98B7-EA49-421A-AFA5-065F0FC3D37F}" destId="{E8936304-6672-463D-A65C-F3EED5F3B89E}" srcOrd="1" destOrd="0" presId="urn:microsoft.com/office/officeart/2005/8/layout/hierarchy1"/>
    <dgm:cxn modelId="{981F6EC3-8DD0-4B58-BAEE-D4F2C3415A52}" type="presParOf" srcId="{ED151081-2DB0-4585-A269-7FFCD43B6D41}" destId="{A34AD630-6A92-41CE-A629-0FCA475B418B}" srcOrd="1" destOrd="0" presId="urn:microsoft.com/office/officeart/2005/8/layout/hierarchy1"/>
    <dgm:cxn modelId="{2733AA85-53BE-4DA5-B653-FE8B2DD50D50}" type="presParOf" srcId="{E78DB2ED-CB98-4AC1-88B4-6543D43DF508}" destId="{246E4DC0-0436-4DFB-8038-33424B6B686D}" srcOrd="2" destOrd="0" presId="urn:microsoft.com/office/officeart/2005/8/layout/hierarchy1"/>
    <dgm:cxn modelId="{4FECDDEB-8D7C-4061-9A23-EFCAA12D471C}" type="presParOf" srcId="{246E4DC0-0436-4DFB-8038-33424B6B686D}" destId="{88468F17-08B3-45D3-B5B2-9CA23CF9CBBF}" srcOrd="0" destOrd="0" presId="urn:microsoft.com/office/officeart/2005/8/layout/hierarchy1"/>
    <dgm:cxn modelId="{276F7C9C-4C99-40FB-8707-3FB048042F02}" type="presParOf" srcId="{88468F17-08B3-45D3-B5B2-9CA23CF9CBBF}" destId="{5D83B86A-BE3C-4C24-B21A-101B2E9734DD}" srcOrd="0" destOrd="0" presId="urn:microsoft.com/office/officeart/2005/8/layout/hierarchy1"/>
    <dgm:cxn modelId="{1ADAC45D-DD09-4723-92CC-C2365698D5EC}" type="presParOf" srcId="{88468F17-08B3-45D3-B5B2-9CA23CF9CBBF}" destId="{3164FFF8-CD7A-4925-95D7-F43083469490}" srcOrd="1" destOrd="0" presId="urn:microsoft.com/office/officeart/2005/8/layout/hierarchy1"/>
    <dgm:cxn modelId="{7298C2C3-B163-48D0-AE47-32030F83BDDE}" type="presParOf" srcId="{246E4DC0-0436-4DFB-8038-33424B6B686D}" destId="{E7C19865-F3C8-48B7-9BF5-55A3E6F45DA9}" srcOrd="1" destOrd="0" presId="urn:microsoft.com/office/officeart/2005/8/layout/hierarchy1"/>
    <dgm:cxn modelId="{670A7581-9858-4CF1-B81D-BDAFDACD54C6}" type="presParOf" srcId="{E78DB2ED-CB98-4AC1-88B4-6543D43DF508}" destId="{0982FEBE-734E-470D-9E4C-36FE6BE6F860}" srcOrd="3" destOrd="0" presId="urn:microsoft.com/office/officeart/2005/8/layout/hierarchy1"/>
    <dgm:cxn modelId="{ED4B6C97-2CC6-41B0-85D9-CD29FCE23F0F}" type="presParOf" srcId="{0982FEBE-734E-470D-9E4C-36FE6BE6F860}" destId="{6639954A-3A76-4E3B-A7F9-33C3573BC211}" srcOrd="0" destOrd="0" presId="urn:microsoft.com/office/officeart/2005/8/layout/hierarchy1"/>
    <dgm:cxn modelId="{6ADBCD04-BC25-49F1-8A81-E2244A24FB5C}" type="presParOf" srcId="{6639954A-3A76-4E3B-A7F9-33C3573BC211}" destId="{C1E0E574-2663-4F44-A94F-6BD4F8A31E8C}" srcOrd="0" destOrd="0" presId="urn:microsoft.com/office/officeart/2005/8/layout/hierarchy1"/>
    <dgm:cxn modelId="{ACCB315D-3E66-48A1-A112-A9771397ECEC}" type="presParOf" srcId="{6639954A-3A76-4E3B-A7F9-33C3573BC211}" destId="{D7931964-F6C5-49F4-9BC4-C46281C7C2FC}" srcOrd="1" destOrd="0" presId="urn:microsoft.com/office/officeart/2005/8/layout/hierarchy1"/>
    <dgm:cxn modelId="{562784AE-2584-45B1-85E3-F72A308BA44F}" type="presParOf" srcId="{0982FEBE-734E-470D-9E4C-36FE6BE6F860}" destId="{943E29CE-CD88-464C-B995-87A6863C3F0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EFD6BEA2-6258-431E-AC70-3CC5ACF81A8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7CFD94A-F183-4927-A9E8-02336E5D59E1}">
      <dgm:prSet/>
      <dgm:spPr/>
      <dgm:t>
        <a:bodyPr/>
        <a:lstStyle/>
        <a:p>
          <a:r>
            <a:rPr lang="fr-BE"/>
            <a:t>Belgisch recht</a:t>
          </a:r>
          <a:endParaRPr lang="en-US"/>
        </a:p>
      </dgm:t>
    </dgm:pt>
    <dgm:pt modelId="{4156B67A-FA7D-4D22-955C-40A5C6E76415}" type="parTrans" cxnId="{DDBDD52D-1D0F-450D-BC57-3A5C9A9BF983}">
      <dgm:prSet/>
      <dgm:spPr/>
      <dgm:t>
        <a:bodyPr/>
        <a:lstStyle/>
        <a:p>
          <a:endParaRPr lang="en-US"/>
        </a:p>
      </dgm:t>
    </dgm:pt>
    <dgm:pt modelId="{8753FEC9-DD84-467C-A466-B3E421795BFF}" type="sibTrans" cxnId="{DDBDD52D-1D0F-450D-BC57-3A5C9A9BF983}">
      <dgm:prSet/>
      <dgm:spPr/>
      <dgm:t>
        <a:bodyPr/>
        <a:lstStyle/>
        <a:p>
          <a:endParaRPr lang="en-US"/>
        </a:p>
      </dgm:t>
    </dgm:pt>
    <dgm:pt modelId="{2CA74795-660F-4F4C-8B48-ED73160F27FF}">
      <dgm:prSet/>
      <dgm:spPr/>
      <dgm:t>
        <a:bodyPr/>
        <a:lstStyle/>
        <a:p>
          <a:r>
            <a:rPr lang="fr-BE"/>
            <a:t>Toepassing per analogie verordening 2015/848</a:t>
          </a:r>
          <a:endParaRPr lang="en-US"/>
        </a:p>
      </dgm:t>
    </dgm:pt>
    <dgm:pt modelId="{D5465D83-8022-4F61-B45E-F6FCF58AFDBC}" type="parTrans" cxnId="{EEF00B63-D1D7-4CBA-A3DE-5E962832251B}">
      <dgm:prSet/>
      <dgm:spPr/>
      <dgm:t>
        <a:bodyPr/>
        <a:lstStyle/>
        <a:p>
          <a:endParaRPr lang="en-US"/>
        </a:p>
      </dgm:t>
    </dgm:pt>
    <dgm:pt modelId="{AE319D94-0F42-4579-AF34-5E90C68B724A}" type="sibTrans" cxnId="{EEF00B63-D1D7-4CBA-A3DE-5E962832251B}">
      <dgm:prSet/>
      <dgm:spPr/>
      <dgm:t>
        <a:bodyPr/>
        <a:lstStyle/>
        <a:p>
          <a:endParaRPr lang="en-US"/>
        </a:p>
      </dgm:t>
    </dgm:pt>
    <dgm:pt modelId="{1C3D8BD3-3D80-4A7F-89C3-5AE7C1DA1945}" type="pres">
      <dgm:prSet presAssocID="{EFD6BEA2-6258-431E-AC70-3CC5ACF81A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863036D-D8E6-4D50-B3C3-CF55AF705161}" type="pres">
      <dgm:prSet presAssocID="{77CFD94A-F183-4927-A9E8-02336E5D59E1}" presName="hierRoot1" presStyleCnt="0"/>
      <dgm:spPr/>
    </dgm:pt>
    <dgm:pt modelId="{5F98DCAC-CFEB-4796-AADF-C32E42F6FD5F}" type="pres">
      <dgm:prSet presAssocID="{77CFD94A-F183-4927-A9E8-02336E5D59E1}" presName="composite" presStyleCnt="0"/>
      <dgm:spPr/>
    </dgm:pt>
    <dgm:pt modelId="{683964D3-2462-48C6-A158-E3B455862152}" type="pres">
      <dgm:prSet presAssocID="{77CFD94A-F183-4927-A9E8-02336E5D59E1}" presName="background" presStyleLbl="node0" presStyleIdx="0" presStyleCnt="2"/>
      <dgm:spPr/>
    </dgm:pt>
    <dgm:pt modelId="{72136375-C7BC-473B-8C63-22525C8CBE5E}" type="pres">
      <dgm:prSet presAssocID="{77CFD94A-F183-4927-A9E8-02336E5D59E1}" presName="text" presStyleLbl="fgAcc0" presStyleIdx="0" presStyleCnt="2">
        <dgm:presLayoutVars>
          <dgm:chPref val="3"/>
        </dgm:presLayoutVars>
      </dgm:prSet>
      <dgm:spPr/>
    </dgm:pt>
    <dgm:pt modelId="{9CA1199B-A426-4CF7-A103-5DA58599AA1C}" type="pres">
      <dgm:prSet presAssocID="{77CFD94A-F183-4927-A9E8-02336E5D59E1}" presName="hierChild2" presStyleCnt="0"/>
      <dgm:spPr/>
    </dgm:pt>
    <dgm:pt modelId="{CAE49F86-D56B-46F3-BDD5-58B8A0AC7487}" type="pres">
      <dgm:prSet presAssocID="{2CA74795-660F-4F4C-8B48-ED73160F27FF}" presName="hierRoot1" presStyleCnt="0"/>
      <dgm:spPr/>
    </dgm:pt>
    <dgm:pt modelId="{4D176755-727C-4784-8794-F323574949B9}" type="pres">
      <dgm:prSet presAssocID="{2CA74795-660F-4F4C-8B48-ED73160F27FF}" presName="composite" presStyleCnt="0"/>
      <dgm:spPr/>
    </dgm:pt>
    <dgm:pt modelId="{416F9A2B-7F61-4A74-B3F5-DADBC3C8ED34}" type="pres">
      <dgm:prSet presAssocID="{2CA74795-660F-4F4C-8B48-ED73160F27FF}" presName="background" presStyleLbl="node0" presStyleIdx="1" presStyleCnt="2"/>
      <dgm:spPr/>
    </dgm:pt>
    <dgm:pt modelId="{3E22B820-26C5-4218-B09D-15AB69BFBEBC}" type="pres">
      <dgm:prSet presAssocID="{2CA74795-660F-4F4C-8B48-ED73160F27FF}" presName="text" presStyleLbl="fgAcc0" presStyleIdx="1" presStyleCnt="2">
        <dgm:presLayoutVars>
          <dgm:chPref val="3"/>
        </dgm:presLayoutVars>
      </dgm:prSet>
      <dgm:spPr/>
    </dgm:pt>
    <dgm:pt modelId="{294D17E3-20C1-4F88-A720-36DD7D7D9C3A}" type="pres">
      <dgm:prSet presAssocID="{2CA74795-660F-4F4C-8B48-ED73160F27FF}" presName="hierChild2" presStyleCnt="0"/>
      <dgm:spPr/>
    </dgm:pt>
  </dgm:ptLst>
  <dgm:cxnLst>
    <dgm:cxn modelId="{DDBDD52D-1D0F-450D-BC57-3A5C9A9BF983}" srcId="{EFD6BEA2-6258-431E-AC70-3CC5ACF81A8E}" destId="{77CFD94A-F183-4927-A9E8-02336E5D59E1}" srcOrd="0" destOrd="0" parTransId="{4156B67A-FA7D-4D22-955C-40A5C6E76415}" sibTransId="{8753FEC9-DD84-467C-A466-B3E421795BFF}"/>
    <dgm:cxn modelId="{EEF00B63-D1D7-4CBA-A3DE-5E962832251B}" srcId="{EFD6BEA2-6258-431E-AC70-3CC5ACF81A8E}" destId="{2CA74795-660F-4F4C-8B48-ED73160F27FF}" srcOrd="1" destOrd="0" parTransId="{D5465D83-8022-4F61-B45E-F6FCF58AFDBC}" sibTransId="{AE319D94-0F42-4579-AF34-5E90C68B724A}"/>
    <dgm:cxn modelId="{52BE2766-3E1B-49F6-9747-DF8FF7310FAC}" type="presOf" srcId="{EFD6BEA2-6258-431E-AC70-3CC5ACF81A8E}" destId="{1C3D8BD3-3D80-4A7F-89C3-5AE7C1DA1945}" srcOrd="0" destOrd="0" presId="urn:microsoft.com/office/officeart/2005/8/layout/hierarchy1"/>
    <dgm:cxn modelId="{21546D99-1187-4ADF-B058-6903A4871C8C}" type="presOf" srcId="{77CFD94A-F183-4927-A9E8-02336E5D59E1}" destId="{72136375-C7BC-473B-8C63-22525C8CBE5E}" srcOrd="0" destOrd="0" presId="urn:microsoft.com/office/officeart/2005/8/layout/hierarchy1"/>
    <dgm:cxn modelId="{47A5E1F8-95B6-4C9C-9D47-139CC2641894}" type="presOf" srcId="{2CA74795-660F-4F4C-8B48-ED73160F27FF}" destId="{3E22B820-26C5-4218-B09D-15AB69BFBEBC}" srcOrd="0" destOrd="0" presId="urn:microsoft.com/office/officeart/2005/8/layout/hierarchy1"/>
    <dgm:cxn modelId="{71743006-915B-444A-AD92-B9C9612CAE88}" type="presParOf" srcId="{1C3D8BD3-3D80-4A7F-89C3-5AE7C1DA1945}" destId="{A863036D-D8E6-4D50-B3C3-CF55AF705161}" srcOrd="0" destOrd="0" presId="urn:microsoft.com/office/officeart/2005/8/layout/hierarchy1"/>
    <dgm:cxn modelId="{41CADD90-C56D-4E8C-A9F1-C39AEF9A34E1}" type="presParOf" srcId="{A863036D-D8E6-4D50-B3C3-CF55AF705161}" destId="{5F98DCAC-CFEB-4796-AADF-C32E42F6FD5F}" srcOrd="0" destOrd="0" presId="urn:microsoft.com/office/officeart/2005/8/layout/hierarchy1"/>
    <dgm:cxn modelId="{E47CA0D8-6ADB-41EA-B86A-9553F440B93F}" type="presParOf" srcId="{5F98DCAC-CFEB-4796-AADF-C32E42F6FD5F}" destId="{683964D3-2462-48C6-A158-E3B455862152}" srcOrd="0" destOrd="0" presId="urn:microsoft.com/office/officeart/2005/8/layout/hierarchy1"/>
    <dgm:cxn modelId="{FA7EF28D-4FB9-4E8E-B77F-2F4ADCA63C99}" type="presParOf" srcId="{5F98DCAC-CFEB-4796-AADF-C32E42F6FD5F}" destId="{72136375-C7BC-473B-8C63-22525C8CBE5E}" srcOrd="1" destOrd="0" presId="urn:microsoft.com/office/officeart/2005/8/layout/hierarchy1"/>
    <dgm:cxn modelId="{DF1A76AA-66B0-4270-8859-5D628BD29978}" type="presParOf" srcId="{A863036D-D8E6-4D50-B3C3-CF55AF705161}" destId="{9CA1199B-A426-4CF7-A103-5DA58599AA1C}" srcOrd="1" destOrd="0" presId="urn:microsoft.com/office/officeart/2005/8/layout/hierarchy1"/>
    <dgm:cxn modelId="{5397BEDB-482E-4413-9213-55524C380FF3}" type="presParOf" srcId="{1C3D8BD3-3D80-4A7F-89C3-5AE7C1DA1945}" destId="{CAE49F86-D56B-46F3-BDD5-58B8A0AC7487}" srcOrd="1" destOrd="0" presId="urn:microsoft.com/office/officeart/2005/8/layout/hierarchy1"/>
    <dgm:cxn modelId="{A14DA2CF-0363-4630-89E1-1F72FD3DE69F}" type="presParOf" srcId="{CAE49F86-D56B-46F3-BDD5-58B8A0AC7487}" destId="{4D176755-727C-4784-8794-F323574949B9}" srcOrd="0" destOrd="0" presId="urn:microsoft.com/office/officeart/2005/8/layout/hierarchy1"/>
    <dgm:cxn modelId="{0B918B76-EECB-4C78-929C-2BD11ED2DE66}" type="presParOf" srcId="{4D176755-727C-4784-8794-F323574949B9}" destId="{416F9A2B-7F61-4A74-B3F5-DADBC3C8ED34}" srcOrd="0" destOrd="0" presId="urn:microsoft.com/office/officeart/2005/8/layout/hierarchy1"/>
    <dgm:cxn modelId="{CB1CEE34-9568-4266-927A-A575AC77312F}" type="presParOf" srcId="{4D176755-727C-4784-8794-F323574949B9}" destId="{3E22B820-26C5-4218-B09D-15AB69BFBEBC}" srcOrd="1" destOrd="0" presId="urn:microsoft.com/office/officeart/2005/8/layout/hierarchy1"/>
    <dgm:cxn modelId="{368DAE68-0CB8-4D85-BE3B-D9D0ADC11848}" type="presParOf" srcId="{CAE49F86-D56B-46F3-BDD5-58B8A0AC7487}" destId="{294D17E3-20C1-4F88-A720-36DD7D7D9C3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E4146F-2B9B-4E75-8004-5BACCDFD425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D47937F-90A9-41D8-9999-5E3582E325E7}">
      <dgm:prSet custT="1"/>
      <dgm:spPr/>
      <dgm:t>
        <a:bodyPr/>
        <a:lstStyle/>
        <a:p>
          <a:r>
            <a:rPr lang="fr-BE" sz="1800" dirty="0" err="1"/>
            <a:t>Voorlopige</a:t>
          </a:r>
          <a:r>
            <a:rPr lang="fr-BE" sz="1800" dirty="0"/>
            <a:t> </a:t>
          </a:r>
          <a:r>
            <a:rPr lang="fr-BE" sz="1800" dirty="0" err="1"/>
            <a:t>maatregelen</a:t>
          </a:r>
          <a:r>
            <a:rPr lang="fr-BE" sz="1800" dirty="0"/>
            <a:t>, </a:t>
          </a:r>
          <a:r>
            <a:rPr lang="fr-BE" sz="1800" dirty="0" err="1"/>
            <a:t>pre</a:t>
          </a:r>
          <a:r>
            <a:rPr lang="fr-BE" sz="1800" dirty="0"/>
            <a:t>-pack, </a:t>
          </a:r>
          <a:r>
            <a:rPr lang="fr-BE" sz="1800" dirty="0" err="1"/>
            <a:t>kamers</a:t>
          </a:r>
          <a:r>
            <a:rPr lang="fr-BE" sz="1800" dirty="0"/>
            <a:t> </a:t>
          </a:r>
          <a:r>
            <a:rPr lang="fr-BE" sz="1800" dirty="0" err="1"/>
            <a:t>oim</a:t>
          </a:r>
          <a:r>
            <a:rPr lang="fr-BE" sz="1800" dirty="0"/>
            <a:t>, </a:t>
          </a:r>
          <a:r>
            <a:rPr lang="fr-BE" sz="1800" dirty="0" err="1"/>
            <a:t>ondernemings-bemiddelaar</a:t>
          </a:r>
          <a:endParaRPr lang="en-US" sz="1800" dirty="0"/>
        </a:p>
      </dgm:t>
    </dgm:pt>
    <dgm:pt modelId="{3E00F741-9E48-496F-A289-F17786465DC0}" type="parTrans" cxnId="{A9C02CD4-FD60-49DE-B0F6-7AC1670B6A79}">
      <dgm:prSet/>
      <dgm:spPr/>
      <dgm:t>
        <a:bodyPr/>
        <a:lstStyle/>
        <a:p>
          <a:endParaRPr lang="en-US"/>
        </a:p>
      </dgm:t>
    </dgm:pt>
    <dgm:pt modelId="{3075418D-9C8E-4937-ADCB-B6D6690F8CBC}" type="sibTrans" cxnId="{A9C02CD4-FD60-49DE-B0F6-7AC1670B6A79}">
      <dgm:prSet/>
      <dgm:spPr/>
      <dgm:t>
        <a:bodyPr/>
        <a:lstStyle/>
        <a:p>
          <a:endParaRPr lang="en-US"/>
        </a:p>
      </dgm:t>
    </dgm:pt>
    <dgm:pt modelId="{9A20E336-C8D8-4902-ABBE-173A622C0198}">
      <dgm:prSet custT="1"/>
      <dgm:spPr/>
      <dgm:t>
        <a:bodyPr/>
        <a:lstStyle/>
        <a:p>
          <a:r>
            <a:rPr lang="fr-BE" sz="1800" dirty="0" err="1"/>
            <a:t>Akkoord</a:t>
          </a:r>
          <a:r>
            <a:rPr lang="fr-BE" sz="1800" dirty="0"/>
            <a:t> </a:t>
          </a:r>
          <a:r>
            <a:rPr lang="fr-BE" sz="1800" dirty="0" err="1"/>
            <a:t>buiten</a:t>
          </a:r>
          <a:r>
            <a:rPr lang="fr-BE" sz="1800" dirty="0"/>
            <a:t> het </a:t>
          </a:r>
          <a:r>
            <a:rPr lang="fr-BE" sz="1800" dirty="0" err="1"/>
            <a:t>gerecht</a:t>
          </a:r>
          <a:r>
            <a:rPr lang="fr-BE" sz="1800" dirty="0"/>
            <a:t>: </a:t>
          </a:r>
          <a:r>
            <a:rPr lang="fr-BE" sz="1800" i="1" dirty="0"/>
            <a:t>Niet </a:t>
          </a:r>
          <a:r>
            <a:rPr lang="fr-BE" sz="1800" i="1" dirty="0" err="1"/>
            <a:t>onderworpen</a:t>
          </a:r>
          <a:r>
            <a:rPr lang="fr-BE" sz="1800" i="1" dirty="0"/>
            <a:t> </a:t>
          </a:r>
          <a:r>
            <a:rPr lang="fr-BE" sz="1800" i="1" dirty="0" err="1"/>
            <a:t>aan</a:t>
          </a:r>
          <a:r>
            <a:rPr lang="fr-BE" sz="1800" i="1" dirty="0"/>
            <a:t> EU </a:t>
          </a:r>
          <a:r>
            <a:rPr lang="fr-BE" sz="1800" i="1" dirty="0" err="1"/>
            <a:t>recht</a:t>
          </a:r>
          <a:endParaRPr lang="en-US" sz="1800" i="1" dirty="0"/>
        </a:p>
      </dgm:t>
    </dgm:pt>
    <dgm:pt modelId="{3F25E8EB-89C1-4352-9B1E-292CD4874E16}" type="parTrans" cxnId="{16A7064D-2E7D-47E3-ACA3-0893955C9C06}">
      <dgm:prSet/>
      <dgm:spPr/>
      <dgm:t>
        <a:bodyPr/>
        <a:lstStyle/>
        <a:p>
          <a:endParaRPr lang="en-US"/>
        </a:p>
      </dgm:t>
    </dgm:pt>
    <dgm:pt modelId="{C9BB279B-74C9-469B-8672-8195393DBCCC}" type="sibTrans" cxnId="{16A7064D-2E7D-47E3-ACA3-0893955C9C06}">
      <dgm:prSet/>
      <dgm:spPr/>
      <dgm:t>
        <a:bodyPr/>
        <a:lstStyle/>
        <a:p>
          <a:endParaRPr lang="en-US"/>
        </a:p>
      </dgm:t>
    </dgm:pt>
    <dgm:pt modelId="{C156D093-DC5F-469C-9032-BE310C6E4944}">
      <dgm:prSet custT="1"/>
      <dgm:spPr/>
      <dgm:t>
        <a:bodyPr/>
        <a:lstStyle/>
        <a:p>
          <a:r>
            <a:rPr lang="fr-BE" sz="1800" dirty="0" err="1"/>
            <a:t>Gerechtelijke</a:t>
          </a:r>
          <a:r>
            <a:rPr lang="fr-BE" sz="1800" dirty="0"/>
            <a:t> </a:t>
          </a:r>
          <a:r>
            <a:rPr lang="fr-BE" sz="1800" dirty="0" err="1"/>
            <a:t>reorganisatie</a:t>
          </a:r>
          <a:r>
            <a:rPr lang="fr-BE" sz="1800" dirty="0"/>
            <a:t> en </a:t>
          </a:r>
          <a:r>
            <a:rPr lang="fr-BE" sz="1800" dirty="0" err="1"/>
            <a:t>herstructureringen</a:t>
          </a:r>
          <a:r>
            <a:rPr lang="fr-BE" sz="1800" dirty="0"/>
            <a:t>(3 </a:t>
          </a:r>
          <a:r>
            <a:rPr lang="fr-BE" sz="1800" dirty="0" err="1"/>
            <a:t>vormen</a:t>
          </a:r>
          <a:r>
            <a:rPr lang="fr-BE" sz="1800" dirty="0"/>
            <a:t>)</a:t>
          </a:r>
          <a:endParaRPr lang="en-US" sz="1800" dirty="0"/>
        </a:p>
      </dgm:t>
    </dgm:pt>
    <dgm:pt modelId="{0ED6044B-C5A2-45E7-B13A-631491962887}" type="parTrans" cxnId="{9E311242-18E5-4EF2-9FAA-1A4AF2DD21F2}">
      <dgm:prSet/>
      <dgm:spPr/>
      <dgm:t>
        <a:bodyPr/>
        <a:lstStyle/>
        <a:p>
          <a:endParaRPr lang="en-US"/>
        </a:p>
      </dgm:t>
    </dgm:pt>
    <dgm:pt modelId="{5C32152A-95EB-43FA-8D79-6AC219766175}" type="sibTrans" cxnId="{9E311242-18E5-4EF2-9FAA-1A4AF2DD21F2}">
      <dgm:prSet/>
      <dgm:spPr/>
      <dgm:t>
        <a:bodyPr/>
        <a:lstStyle/>
        <a:p>
          <a:endParaRPr lang="en-US"/>
        </a:p>
      </dgm:t>
    </dgm:pt>
    <dgm:pt modelId="{767C24B9-7884-4014-964A-D842095B7EFD}">
      <dgm:prSet custT="1"/>
      <dgm:spPr/>
      <dgm:t>
        <a:bodyPr/>
        <a:lstStyle/>
        <a:p>
          <a:r>
            <a:rPr lang="fr-BE" sz="1600" dirty="0" err="1"/>
            <a:t>Faillissement</a:t>
          </a:r>
          <a:endParaRPr lang="en-US" sz="1600" dirty="0"/>
        </a:p>
      </dgm:t>
    </dgm:pt>
    <dgm:pt modelId="{401AC928-381B-4849-B662-F0112A7F5780}" type="parTrans" cxnId="{7641CD43-86BD-4018-9560-6A5EF09FC385}">
      <dgm:prSet/>
      <dgm:spPr/>
      <dgm:t>
        <a:bodyPr/>
        <a:lstStyle/>
        <a:p>
          <a:endParaRPr lang="en-US"/>
        </a:p>
      </dgm:t>
    </dgm:pt>
    <dgm:pt modelId="{88DA4922-55F6-4636-B70A-AA896D4EE3E1}" type="sibTrans" cxnId="{7641CD43-86BD-4018-9560-6A5EF09FC385}">
      <dgm:prSet/>
      <dgm:spPr/>
      <dgm:t>
        <a:bodyPr/>
        <a:lstStyle/>
        <a:p>
          <a:endParaRPr lang="en-US"/>
        </a:p>
      </dgm:t>
    </dgm:pt>
    <dgm:pt modelId="{61F3C3D5-3427-445A-A3F4-5827F56968FF}">
      <dgm:prSet custT="1"/>
      <dgm:spPr/>
      <dgm:t>
        <a:bodyPr/>
        <a:lstStyle/>
        <a:p>
          <a:r>
            <a:rPr lang="fr-BE" sz="1600" dirty="0" err="1"/>
            <a:t>Gerechtelijke</a:t>
          </a:r>
          <a:r>
            <a:rPr lang="fr-BE" sz="1600" dirty="0"/>
            <a:t> </a:t>
          </a:r>
          <a:r>
            <a:rPr lang="fr-BE" sz="1600" dirty="0" err="1"/>
            <a:t>vereffening</a:t>
          </a:r>
          <a:endParaRPr lang="fr-BE" sz="1600" dirty="0"/>
        </a:p>
        <a:p>
          <a:endParaRPr lang="fr-BE" sz="1000" dirty="0"/>
        </a:p>
        <a:p>
          <a:endParaRPr lang="fr-BE" sz="1000" dirty="0"/>
        </a:p>
        <a:p>
          <a:endParaRPr lang="fr-BE" sz="1000" dirty="0"/>
        </a:p>
        <a:p>
          <a:endParaRPr lang="en-US" sz="1000" dirty="0"/>
        </a:p>
      </dgm:t>
    </dgm:pt>
    <dgm:pt modelId="{C36C9162-2F0E-4152-8201-4E9CF632A1E1}" type="parTrans" cxnId="{0DD232A5-973B-421E-A7FD-D5D88A604A7E}">
      <dgm:prSet/>
      <dgm:spPr/>
      <dgm:t>
        <a:bodyPr/>
        <a:lstStyle/>
        <a:p>
          <a:endParaRPr lang="en-US"/>
        </a:p>
      </dgm:t>
    </dgm:pt>
    <dgm:pt modelId="{42B167BF-141E-4AAF-B0FD-C9E7DCBA1569}" type="sibTrans" cxnId="{0DD232A5-973B-421E-A7FD-D5D88A604A7E}">
      <dgm:prSet/>
      <dgm:spPr/>
      <dgm:t>
        <a:bodyPr/>
        <a:lstStyle/>
        <a:p>
          <a:endParaRPr lang="en-US"/>
        </a:p>
      </dgm:t>
    </dgm:pt>
    <dgm:pt modelId="{9746B23E-3416-456C-B82F-43BB1F95B00B}" type="pres">
      <dgm:prSet presAssocID="{40E4146F-2B9B-4E75-8004-5BACCDFD4251}" presName="vert0" presStyleCnt="0">
        <dgm:presLayoutVars>
          <dgm:dir/>
          <dgm:animOne val="branch"/>
          <dgm:animLvl val="lvl"/>
        </dgm:presLayoutVars>
      </dgm:prSet>
      <dgm:spPr/>
    </dgm:pt>
    <dgm:pt modelId="{468F21FF-33C0-44EC-B56B-F51EF76A4B26}" type="pres">
      <dgm:prSet presAssocID="{1D47937F-90A9-41D8-9999-5E3582E325E7}" presName="thickLine" presStyleLbl="alignNode1" presStyleIdx="0" presStyleCnt="5"/>
      <dgm:spPr/>
    </dgm:pt>
    <dgm:pt modelId="{C6F1F45D-DF57-4925-9A70-E031667348A0}" type="pres">
      <dgm:prSet presAssocID="{1D47937F-90A9-41D8-9999-5E3582E325E7}" presName="horz1" presStyleCnt="0"/>
      <dgm:spPr/>
    </dgm:pt>
    <dgm:pt modelId="{0ACAAABE-B4B4-4AF2-98E7-05D383853CA6}" type="pres">
      <dgm:prSet presAssocID="{1D47937F-90A9-41D8-9999-5E3582E325E7}" presName="tx1" presStyleLbl="revTx" presStyleIdx="0" presStyleCnt="5"/>
      <dgm:spPr/>
    </dgm:pt>
    <dgm:pt modelId="{6DAFA98F-A012-4B92-A6E9-21E584CF9871}" type="pres">
      <dgm:prSet presAssocID="{1D47937F-90A9-41D8-9999-5E3582E325E7}" presName="vert1" presStyleCnt="0"/>
      <dgm:spPr/>
    </dgm:pt>
    <dgm:pt modelId="{B7F65B78-F2C5-42F0-B553-A2D9802B21E8}" type="pres">
      <dgm:prSet presAssocID="{9A20E336-C8D8-4902-ABBE-173A622C0198}" presName="thickLine" presStyleLbl="alignNode1" presStyleIdx="1" presStyleCnt="5"/>
      <dgm:spPr/>
    </dgm:pt>
    <dgm:pt modelId="{A9AE569C-8BBC-4195-A00A-B1FD726B0A4E}" type="pres">
      <dgm:prSet presAssocID="{9A20E336-C8D8-4902-ABBE-173A622C0198}" presName="horz1" presStyleCnt="0"/>
      <dgm:spPr/>
    </dgm:pt>
    <dgm:pt modelId="{A2B5895C-E15F-43C6-A69C-8BB2C6F7304B}" type="pres">
      <dgm:prSet presAssocID="{9A20E336-C8D8-4902-ABBE-173A622C0198}" presName="tx1" presStyleLbl="revTx" presStyleIdx="1" presStyleCnt="5"/>
      <dgm:spPr/>
    </dgm:pt>
    <dgm:pt modelId="{80592865-F9C8-4399-A8DF-B0580877EF5B}" type="pres">
      <dgm:prSet presAssocID="{9A20E336-C8D8-4902-ABBE-173A622C0198}" presName="vert1" presStyleCnt="0"/>
      <dgm:spPr/>
    </dgm:pt>
    <dgm:pt modelId="{772DD89F-4E76-4DA0-9808-DD435B8AE7C9}" type="pres">
      <dgm:prSet presAssocID="{C156D093-DC5F-469C-9032-BE310C6E4944}" presName="thickLine" presStyleLbl="alignNode1" presStyleIdx="2" presStyleCnt="5"/>
      <dgm:spPr/>
    </dgm:pt>
    <dgm:pt modelId="{EAE3CEC7-B492-47BE-9A63-09688858B831}" type="pres">
      <dgm:prSet presAssocID="{C156D093-DC5F-469C-9032-BE310C6E4944}" presName="horz1" presStyleCnt="0"/>
      <dgm:spPr/>
    </dgm:pt>
    <dgm:pt modelId="{82B63EB5-6C3D-4D0E-8B48-30FB6A81B89C}" type="pres">
      <dgm:prSet presAssocID="{C156D093-DC5F-469C-9032-BE310C6E4944}" presName="tx1" presStyleLbl="revTx" presStyleIdx="2" presStyleCnt="5"/>
      <dgm:spPr/>
    </dgm:pt>
    <dgm:pt modelId="{E6579358-FBE7-440A-8E64-CEC103905C61}" type="pres">
      <dgm:prSet presAssocID="{C156D093-DC5F-469C-9032-BE310C6E4944}" presName="vert1" presStyleCnt="0"/>
      <dgm:spPr/>
    </dgm:pt>
    <dgm:pt modelId="{1CCD5273-CB38-4D44-A381-922DC0E66308}" type="pres">
      <dgm:prSet presAssocID="{767C24B9-7884-4014-964A-D842095B7EFD}" presName="thickLine" presStyleLbl="alignNode1" presStyleIdx="3" presStyleCnt="5"/>
      <dgm:spPr/>
    </dgm:pt>
    <dgm:pt modelId="{E02BCF5A-BA9F-4049-95D5-05F71A4113D7}" type="pres">
      <dgm:prSet presAssocID="{767C24B9-7884-4014-964A-D842095B7EFD}" presName="horz1" presStyleCnt="0"/>
      <dgm:spPr/>
    </dgm:pt>
    <dgm:pt modelId="{483A75F2-BE7B-4E4F-BAF8-458037B84F5F}" type="pres">
      <dgm:prSet presAssocID="{767C24B9-7884-4014-964A-D842095B7EFD}" presName="tx1" presStyleLbl="revTx" presStyleIdx="3" presStyleCnt="5"/>
      <dgm:spPr/>
    </dgm:pt>
    <dgm:pt modelId="{FCFCEA20-604E-48D5-9877-E6B8C105C37B}" type="pres">
      <dgm:prSet presAssocID="{767C24B9-7884-4014-964A-D842095B7EFD}" presName="vert1" presStyleCnt="0"/>
      <dgm:spPr/>
    </dgm:pt>
    <dgm:pt modelId="{6BD6B442-9CB5-44C4-80AB-3AADAB9B3DA3}" type="pres">
      <dgm:prSet presAssocID="{61F3C3D5-3427-445A-A3F4-5827F56968FF}" presName="thickLine" presStyleLbl="alignNode1" presStyleIdx="4" presStyleCnt="5"/>
      <dgm:spPr/>
    </dgm:pt>
    <dgm:pt modelId="{262854AB-54BD-4BA7-AB13-E37F73E22D4A}" type="pres">
      <dgm:prSet presAssocID="{61F3C3D5-3427-445A-A3F4-5827F56968FF}" presName="horz1" presStyleCnt="0"/>
      <dgm:spPr/>
    </dgm:pt>
    <dgm:pt modelId="{18688287-3339-4A96-A337-F2E5ED187A1F}" type="pres">
      <dgm:prSet presAssocID="{61F3C3D5-3427-445A-A3F4-5827F56968FF}" presName="tx1" presStyleLbl="revTx" presStyleIdx="4" presStyleCnt="5"/>
      <dgm:spPr/>
    </dgm:pt>
    <dgm:pt modelId="{7045FD7D-3CE0-4F39-9651-1CEEC9EB091F}" type="pres">
      <dgm:prSet presAssocID="{61F3C3D5-3427-445A-A3F4-5827F56968FF}" presName="vert1" presStyleCnt="0"/>
      <dgm:spPr/>
    </dgm:pt>
  </dgm:ptLst>
  <dgm:cxnLst>
    <dgm:cxn modelId="{FFD0A829-98FA-44DA-9C2B-6560B9EA3ED5}" type="presOf" srcId="{767C24B9-7884-4014-964A-D842095B7EFD}" destId="{483A75F2-BE7B-4E4F-BAF8-458037B84F5F}" srcOrd="0" destOrd="0" presId="urn:microsoft.com/office/officeart/2008/layout/LinedList"/>
    <dgm:cxn modelId="{90FF433A-7CAA-445B-868B-ED8F9962350C}" type="presOf" srcId="{1D47937F-90A9-41D8-9999-5E3582E325E7}" destId="{0ACAAABE-B4B4-4AF2-98E7-05D383853CA6}" srcOrd="0" destOrd="0" presId="urn:microsoft.com/office/officeart/2008/layout/LinedList"/>
    <dgm:cxn modelId="{9E311242-18E5-4EF2-9FAA-1A4AF2DD21F2}" srcId="{40E4146F-2B9B-4E75-8004-5BACCDFD4251}" destId="{C156D093-DC5F-469C-9032-BE310C6E4944}" srcOrd="2" destOrd="0" parTransId="{0ED6044B-C5A2-45E7-B13A-631491962887}" sibTransId="{5C32152A-95EB-43FA-8D79-6AC219766175}"/>
    <dgm:cxn modelId="{7641CD43-86BD-4018-9560-6A5EF09FC385}" srcId="{40E4146F-2B9B-4E75-8004-5BACCDFD4251}" destId="{767C24B9-7884-4014-964A-D842095B7EFD}" srcOrd="3" destOrd="0" parTransId="{401AC928-381B-4849-B662-F0112A7F5780}" sibTransId="{88DA4922-55F6-4636-B70A-AA896D4EE3E1}"/>
    <dgm:cxn modelId="{16A7064D-2E7D-47E3-ACA3-0893955C9C06}" srcId="{40E4146F-2B9B-4E75-8004-5BACCDFD4251}" destId="{9A20E336-C8D8-4902-ABBE-173A622C0198}" srcOrd="1" destOrd="0" parTransId="{3F25E8EB-89C1-4352-9B1E-292CD4874E16}" sibTransId="{C9BB279B-74C9-469B-8672-8195393DBCCC}"/>
    <dgm:cxn modelId="{54379A76-63AF-4AFD-AEF1-E2FD6379AA74}" type="presOf" srcId="{9A20E336-C8D8-4902-ABBE-173A622C0198}" destId="{A2B5895C-E15F-43C6-A69C-8BB2C6F7304B}" srcOrd="0" destOrd="0" presId="urn:microsoft.com/office/officeart/2008/layout/LinedList"/>
    <dgm:cxn modelId="{8853D99A-0A63-4622-ABAB-09A68375480D}" type="presOf" srcId="{61F3C3D5-3427-445A-A3F4-5827F56968FF}" destId="{18688287-3339-4A96-A337-F2E5ED187A1F}" srcOrd="0" destOrd="0" presId="urn:microsoft.com/office/officeart/2008/layout/LinedList"/>
    <dgm:cxn modelId="{0DD232A5-973B-421E-A7FD-D5D88A604A7E}" srcId="{40E4146F-2B9B-4E75-8004-5BACCDFD4251}" destId="{61F3C3D5-3427-445A-A3F4-5827F56968FF}" srcOrd="4" destOrd="0" parTransId="{C36C9162-2F0E-4152-8201-4E9CF632A1E1}" sibTransId="{42B167BF-141E-4AAF-B0FD-C9E7DCBA1569}"/>
    <dgm:cxn modelId="{A9C02CD4-FD60-49DE-B0F6-7AC1670B6A79}" srcId="{40E4146F-2B9B-4E75-8004-5BACCDFD4251}" destId="{1D47937F-90A9-41D8-9999-5E3582E325E7}" srcOrd="0" destOrd="0" parTransId="{3E00F741-9E48-496F-A289-F17786465DC0}" sibTransId="{3075418D-9C8E-4937-ADCB-B6D6690F8CBC}"/>
    <dgm:cxn modelId="{503072E7-0222-4B58-967C-80F1A0C40659}" type="presOf" srcId="{C156D093-DC5F-469C-9032-BE310C6E4944}" destId="{82B63EB5-6C3D-4D0E-8B48-30FB6A81B89C}" srcOrd="0" destOrd="0" presId="urn:microsoft.com/office/officeart/2008/layout/LinedList"/>
    <dgm:cxn modelId="{0DDE42F1-9A6D-4DC4-B6DD-9AD13EE30ABB}" type="presOf" srcId="{40E4146F-2B9B-4E75-8004-5BACCDFD4251}" destId="{9746B23E-3416-456C-B82F-43BB1F95B00B}" srcOrd="0" destOrd="0" presId="urn:microsoft.com/office/officeart/2008/layout/LinedList"/>
    <dgm:cxn modelId="{2AC20A46-28F2-4DAC-9773-2AC8262F2059}" type="presParOf" srcId="{9746B23E-3416-456C-B82F-43BB1F95B00B}" destId="{468F21FF-33C0-44EC-B56B-F51EF76A4B26}" srcOrd="0" destOrd="0" presId="urn:microsoft.com/office/officeart/2008/layout/LinedList"/>
    <dgm:cxn modelId="{C10CB9F6-7519-4FAA-AA0D-D07BB5B2719A}" type="presParOf" srcId="{9746B23E-3416-456C-B82F-43BB1F95B00B}" destId="{C6F1F45D-DF57-4925-9A70-E031667348A0}" srcOrd="1" destOrd="0" presId="urn:microsoft.com/office/officeart/2008/layout/LinedList"/>
    <dgm:cxn modelId="{F25553C8-2520-4339-9920-088A7A54E7E4}" type="presParOf" srcId="{C6F1F45D-DF57-4925-9A70-E031667348A0}" destId="{0ACAAABE-B4B4-4AF2-98E7-05D383853CA6}" srcOrd="0" destOrd="0" presId="urn:microsoft.com/office/officeart/2008/layout/LinedList"/>
    <dgm:cxn modelId="{7E3BCFE8-3589-4645-BACF-95EBC12884A1}" type="presParOf" srcId="{C6F1F45D-DF57-4925-9A70-E031667348A0}" destId="{6DAFA98F-A012-4B92-A6E9-21E584CF9871}" srcOrd="1" destOrd="0" presId="urn:microsoft.com/office/officeart/2008/layout/LinedList"/>
    <dgm:cxn modelId="{55DAE539-9CE7-4998-B503-5FC7B9D5975F}" type="presParOf" srcId="{9746B23E-3416-456C-B82F-43BB1F95B00B}" destId="{B7F65B78-F2C5-42F0-B553-A2D9802B21E8}" srcOrd="2" destOrd="0" presId="urn:microsoft.com/office/officeart/2008/layout/LinedList"/>
    <dgm:cxn modelId="{0EA4361D-205F-4BFC-93D0-5E4F22CA81E3}" type="presParOf" srcId="{9746B23E-3416-456C-B82F-43BB1F95B00B}" destId="{A9AE569C-8BBC-4195-A00A-B1FD726B0A4E}" srcOrd="3" destOrd="0" presId="urn:microsoft.com/office/officeart/2008/layout/LinedList"/>
    <dgm:cxn modelId="{70EDAC70-A300-4CE5-895D-05D8199A79A6}" type="presParOf" srcId="{A9AE569C-8BBC-4195-A00A-B1FD726B0A4E}" destId="{A2B5895C-E15F-43C6-A69C-8BB2C6F7304B}" srcOrd="0" destOrd="0" presId="urn:microsoft.com/office/officeart/2008/layout/LinedList"/>
    <dgm:cxn modelId="{0C361EB6-5FE2-418C-85B0-EBCEDF3E1382}" type="presParOf" srcId="{A9AE569C-8BBC-4195-A00A-B1FD726B0A4E}" destId="{80592865-F9C8-4399-A8DF-B0580877EF5B}" srcOrd="1" destOrd="0" presId="urn:microsoft.com/office/officeart/2008/layout/LinedList"/>
    <dgm:cxn modelId="{E8DC4990-6788-49BF-B7E1-780A819AB1BC}" type="presParOf" srcId="{9746B23E-3416-456C-B82F-43BB1F95B00B}" destId="{772DD89F-4E76-4DA0-9808-DD435B8AE7C9}" srcOrd="4" destOrd="0" presId="urn:microsoft.com/office/officeart/2008/layout/LinedList"/>
    <dgm:cxn modelId="{43A9E0FC-577E-4B29-804A-887AACC24AC8}" type="presParOf" srcId="{9746B23E-3416-456C-B82F-43BB1F95B00B}" destId="{EAE3CEC7-B492-47BE-9A63-09688858B831}" srcOrd="5" destOrd="0" presId="urn:microsoft.com/office/officeart/2008/layout/LinedList"/>
    <dgm:cxn modelId="{D664F7E3-3758-44BC-B4C5-F2CCC3AB4AC7}" type="presParOf" srcId="{EAE3CEC7-B492-47BE-9A63-09688858B831}" destId="{82B63EB5-6C3D-4D0E-8B48-30FB6A81B89C}" srcOrd="0" destOrd="0" presId="urn:microsoft.com/office/officeart/2008/layout/LinedList"/>
    <dgm:cxn modelId="{1C2BA86D-2FB4-4C71-823D-55B44FBF7A70}" type="presParOf" srcId="{EAE3CEC7-B492-47BE-9A63-09688858B831}" destId="{E6579358-FBE7-440A-8E64-CEC103905C61}" srcOrd="1" destOrd="0" presId="urn:microsoft.com/office/officeart/2008/layout/LinedList"/>
    <dgm:cxn modelId="{3663EE10-BD94-402B-9E64-80A24DD2FB85}" type="presParOf" srcId="{9746B23E-3416-456C-B82F-43BB1F95B00B}" destId="{1CCD5273-CB38-4D44-A381-922DC0E66308}" srcOrd="6" destOrd="0" presId="urn:microsoft.com/office/officeart/2008/layout/LinedList"/>
    <dgm:cxn modelId="{595C6673-6548-4E3E-9FED-56987562A43A}" type="presParOf" srcId="{9746B23E-3416-456C-B82F-43BB1F95B00B}" destId="{E02BCF5A-BA9F-4049-95D5-05F71A4113D7}" srcOrd="7" destOrd="0" presId="urn:microsoft.com/office/officeart/2008/layout/LinedList"/>
    <dgm:cxn modelId="{1A73C82E-20F4-4B68-8A65-240AD168A7D9}" type="presParOf" srcId="{E02BCF5A-BA9F-4049-95D5-05F71A4113D7}" destId="{483A75F2-BE7B-4E4F-BAF8-458037B84F5F}" srcOrd="0" destOrd="0" presId="urn:microsoft.com/office/officeart/2008/layout/LinedList"/>
    <dgm:cxn modelId="{42A2DA8F-029E-45EF-A0FD-3D6601F9AFE5}" type="presParOf" srcId="{E02BCF5A-BA9F-4049-95D5-05F71A4113D7}" destId="{FCFCEA20-604E-48D5-9877-E6B8C105C37B}" srcOrd="1" destOrd="0" presId="urn:microsoft.com/office/officeart/2008/layout/LinedList"/>
    <dgm:cxn modelId="{EA1EF1AB-BFA6-4B35-9B06-907F8AFC7050}" type="presParOf" srcId="{9746B23E-3416-456C-B82F-43BB1F95B00B}" destId="{6BD6B442-9CB5-44C4-80AB-3AADAB9B3DA3}" srcOrd="8" destOrd="0" presId="urn:microsoft.com/office/officeart/2008/layout/LinedList"/>
    <dgm:cxn modelId="{04166C80-083F-40D2-8432-889F966C101E}" type="presParOf" srcId="{9746B23E-3416-456C-B82F-43BB1F95B00B}" destId="{262854AB-54BD-4BA7-AB13-E37F73E22D4A}" srcOrd="9" destOrd="0" presId="urn:microsoft.com/office/officeart/2008/layout/LinedList"/>
    <dgm:cxn modelId="{C0D6588E-5C14-4C12-948D-27F4AC0B8AA0}" type="presParOf" srcId="{262854AB-54BD-4BA7-AB13-E37F73E22D4A}" destId="{18688287-3339-4A96-A337-F2E5ED187A1F}" srcOrd="0" destOrd="0" presId="urn:microsoft.com/office/officeart/2008/layout/LinedList"/>
    <dgm:cxn modelId="{D95705DE-4C61-419A-99EE-8073EBE08A53}" type="presParOf" srcId="{262854AB-54BD-4BA7-AB13-E37F73E22D4A}" destId="{7045FD7D-3CE0-4F39-9651-1CEEC9EB091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8F1DD5D0-E9D7-416C-984F-1BDEDC647E62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345C5593-5DD3-4E8C-908E-C3BF525CBC0F}">
      <dgm:prSet/>
      <dgm:spPr/>
      <dgm:t>
        <a:bodyPr/>
        <a:lstStyle/>
        <a:p>
          <a:r>
            <a:rPr lang="fr-BE"/>
            <a:t>Communicatie met buitenlandse schuldeisers</a:t>
          </a:r>
          <a:endParaRPr lang="en-US"/>
        </a:p>
      </dgm:t>
    </dgm:pt>
    <dgm:pt modelId="{46DF70FF-321D-46FE-BEA3-4199AF1D780A}" type="parTrans" cxnId="{22B1BE20-2466-4837-9F37-5CE565995A8D}">
      <dgm:prSet/>
      <dgm:spPr/>
      <dgm:t>
        <a:bodyPr/>
        <a:lstStyle/>
        <a:p>
          <a:endParaRPr lang="en-US"/>
        </a:p>
      </dgm:t>
    </dgm:pt>
    <dgm:pt modelId="{AA82F4DF-ABD6-4ACD-AF91-B1960F62649D}" type="sibTrans" cxnId="{22B1BE20-2466-4837-9F37-5CE565995A8D}">
      <dgm:prSet/>
      <dgm:spPr/>
      <dgm:t>
        <a:bodyPr/>
        <a:lstStyle/>
        <a:p>
          <a:endParaRPr lang="en-US"/>
        </a:p>
      </dgm:t>
    </dgm:pt>
    <dgm:pt modelId="{4D79CD46-EBF2-4E28-8EC0-0EA0C9928CB4}">
      <dgm:prSet/>
      <dgm:spPr/>
      <dgm:t>
        <a:bodyPr/>
        <a:lstStyle/>
        <a:p>
          <a:r>
            <a:rPr lang="fr-BE"/>
            <a:t>Aangiften in België</a:t>
          </a:r>
          <a:endParaRPr lang="en-US"/>
        </a:p>
      </dgm:t>
    </dgm:pt>
    <dgm:pt modelId="{B174DDE3-4EFD-4753-858A-E682CE46D214}" type="parTrans" cxnId="{01F385BE-E1FE-461D-A654-014D9725A1F5}">
      <dgm:prSet/>
      <dgm:spPr/>
      <dgm:t>
        <a:bodyPr/>
        <a:lstStyle/>
        <a:p>
          <a:endParaRPr lang="en-US"/>
        </a:p>
      </dgm:t>
    </dgm:pt>
    <dgm:pt modelId="{9FADA780-E91E-492E-A39F-79F25D52FE11}" type="sibTrans" cxnId="{01F385BE-E1FE-461D-A654-014D9725A1F5}">
      <dgm:prSet/>
      <dgm:spPr/>
      <dgm:t>
        <a:bodyPr/>
        <a:lstStyle/>
        <a:p>
          <a:endParaRPr lang="en-US"/>
        </a:p>
      </dgm:t>
    </dgm:pt>
    <dgm:pt modelId="{B8957F66-34B1-42D3-AF39-8FF2BA26042F}" type="pres">
      <dgm:prSet presAssocID="{8F1DD5D0-E9D7-416C-984F-1BDEDC647E6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353F3A2-FF27-4B02-968A-80EF8A791BD0}" type="pres">
      <dgm:prSet presAssocID="{345C5593-5DD3-4E8C-908E-C3BF525CBC0F}" presName="hierRoot1" presStyleCnt="0"/>
      <dgm:spPr/>
    </dgm:pt>
    <dgm:pt modelId="{904F9409-B593-4370-82AA-42E58587AC03}" type="pres">
      <dgm:prSet presAssocID="{345C5593-5DD3-4E8C-908E-C3BF525CBC0F}" presName="composite" presStyleCnt="0"/>
      <dgm:spPr/>
    </dgm:pt>
    <dgm:pt modelId="{954E1F67-6329-4645-B6F5-FB611C1EE1BF}" type="pres">
      <dgm:prSet presAssocID="{345C5593-5DD3-4E8C-908E-C3BF525CBC0F}" presName="background" presStyleLbl="node0" presStyleIdx="0" presStyleCnt="2"/>
      <dgm:spPr/>
    </dgm:pt>
    <dgm:pt modelId="{31E68BEB-EDDE-4F26-AC7B-0064F221DB73}" type="pres">
      <dgm:prSet presAssocID="{345C5593-5DD3-4E8C-908E-C3BF525CBC0F}" presName="text" presStyleLbl="fgAcc0" presStyleIdx="0" presStyleCnt="2">
        <dgm:presLayoutVars>
          <dgm:chPref val="3"/>
        </dgm:presLayoutVars>
      </dgm:prSet>
      <dgm:spPr/>
    </dgm:pt>
    <dgm:pt modelId="{2C403974-25AA-493C-A342-4DB7A036653F}" type="pres">
      <dgm:prSet presAssocID="{345C5593-5DD3-4E8C-908E-C3BF525CBC0F}" presName="hierChild2" presStyleCnt="0"/>
      <dgm:spPr/>
    </dgm:pt>
    <dgm:pt modelId="{A2A1F88F-CE99-4D61-9ED2-01E771B638A5}" type="pres">
      <dgm:prSet presAssocID="{4D79CD46-EBF2-4E28-8EC0-0EA0C9928CB4}" presName="hierRoot1" presStyleCnt="0"/>
      <dgm:spPr/>
    </dgm:pt>
    <dgm:pt modelId="{EFD01C76-5DBF-4944-906D-602532E02DCD}" type="pres">
      <dgm:prSet presAssocID="{4D79CD46-EBF2-4E28-8EC0-0EA0C9928CB4}" presName="composite" presStyleCnt="0"/>
      <dgm:spPr/>
    </dgm:pt>
    <dgm:pt modelId="{8F68C620-1EB0-44D1-9BB0-15ACC026CB9D}" type="pres">
      <dgm:prSet presAssocID="{4D79CD46-EBF2-4E28-8EC0-0EA0C9928CB4}" presName="background" presStyleLbl="node0" presStyleIdx="1" presStyleCnt="2"/>
      <dgm:spPr/>
    </dgm:pt>
    <dgm:pt modelId="{6FDDEE4D-B9DD-4A80-8866-2A6ED8FBD36C}" type="pres">
      <dgm:prSet presAssocID="{4D79CD46-EBF2-4E28-8EC0-0EA0C9928CB4}" presName="text" presStyleLbl="fgAcc0" presStyleIdx="1" presStyleCnt="2">
        <dgm:presLayoutVars>
          <dgm:chPref val="3"/>
        </dgm:presLayoutVars>
      </dgm:prSet>
      <dgm:spPr/>
    </dgm:pt>
    <dgm:pt modelId="{9E38FEC2-714D-42F3-81CF-23B4F11AB8FF}" type="pres">
      <dgm:prSet presAssocID="{4D79CD46-EBF2-4E28-8EC0-0EA0C9928CB4}" presName="hierChild2" presStyleCnt="0"/>
      <dgm:spPr/>
    </dgm:pt>
  </dgm:ptLst>
  <dgm:cxnLst>
    <dgm:cxn modelId="{86F57518-4ACE-4CBB-B0C6-F7D531D17465}" type="presOf" srcId="{4D79CD46-EBF2-4E28-8EC0-0EA0C9928CB4}" destId="{6FDDEE4D-B9DD-4A80-8866-2A6ED8FBD36C}" srcOrd="0" destOrd="0" presId="urn:microsoft.com/office/officeart/2005/8/layout/hierarchy1"/>
    <dgm:cxn modelId="{22B1BE20-2466-4837-9F37-5CE565995A8D}" srcId="{8F1DD5D0-E9D7-416C-984F-1BDEDC647E62}" destId="{345C5593-5DD3-4E8C-908E-C3BF525CBC0F}" srcOrd="0" destOrd="0" parTransId="{46DF70FF-321D-46FE-BEA3-4199AF1D780A}" sibTransId="{AA82F4DF-ABD6-4ACD-AF91-B1960F62649D}"/>
    <dgm:cxn modelId="{90112E90-E089-4863-A9C5-55C4BD3035C1}" type="presOf" srcId="{8F1DD5D0-E9D7-416C-984F-1BDEDC647E62}" destId="{B8957F66-34B1-42D3-AF39-8FF2BA26042F}" srcOrd="0" destOrd="0" presId="urn:microsoft.com/office/officeart/2005/8/layout/hierarchy1"/>
    <dgm:cxn modelId="{01F385BE-E1FE-461D-A654-014D9725A1F5}" srcId="{8F1DD5D0-E9D7-416C-984F-1BDEDC647E62}" destId="{4D79CD46-EBF2-4E28-8EC0-0EA0C9928CB4}" srcOrd="1" destOrd="0" parTransId="{B174DDE3-4EFD-4753-858A-E682CE46D214}" sibTransId="{9FADA780-E91E-492E-A39F-79F25D52FE11}"/>
    <dgm:cxn modelId="{299CA3D3-C3AD-4897-95D9-FCD49B711175}" type="presOf" srcId="{345C5593-5DD3-4E8C-908E-C3BF525CBC0F}" destId="{31E68BEB-EDDE-4F26-AC7B-0064F221DB73}" srcOrd="0" destOrd="0" presId="urn:microsoft.com/office/officeart/2005/8/layout/hierarchy1"/>
    <dgm:cxn modelId="{E083F462-800A-4C09-B215-BADEBDA3DA0A}" type="presParOf" srcId="{B8957F66-34B1-42D3-AF39-8FF2BA26042F}" destId="{E353F3A2-FF27-4B02-968A-80EF8A791BD0}" srcOrd="0" destOrd="0" presId="urn:microsoft.com/office/officeart/2005/8/layout/hierarchy1"/>
    <dgm:cxn modelId="{AA1E60D7-B3F3-409F-BCF3-F9A891ACB809}" type="presParOf" srcId="{E353F3A2-FF27-4B02-968A-80EF8A791BD0}" destId="{904F9409-B593-4370-82AA-42E58587AC03}" srcOrd="0" destOrd="0" presId="urn:microsoft.com/office/officeart/2005/8/layout/hierarchy1"/>
    <dgm:cxn modelId="{40C5E2EB-F221-49E2-B178-CA2F93645272}" type="presParOf" srcId="{904F9409-B593-4370-82AA-42E58587AC03}" destId="{954E1F67-6329-4645-B6F5-FB611C1EE1BF}" srcOrd="0" destOrd="0" presId="urn:microsoft.com/office/officeart/2005/8/layout/hierarchy1"/>
    <dgm:cxn modelId="{410E8B28-0F23-43A1-891B-D1BE088CA7EB}" type="presParOf" srcId="{904F9409-B593-4370-82AA-42E58587AC03}" destId="{31E68BEB-EDDE-4F26-AC7B-0064F221DB73}" srcOrd="1" destOrd="0" presId="urn:microsoft.com/office/officeart/2005/8/layout/hierarchy1"/>
    <dgm:cxn modelId="{9A072C32-C1FD-4058-AD1D-527BD524D8A3}" type="presParOf" srcId="{E353F3A2-FF27-4B02-968A-80EF8A791BD0}" destId="{2C403974-25AA-493C-A342-4DB7A036653F}" srcOrd="1" destOrd="0" presId="urn:microsoft.com/office/officeart/2005/8/layout/hierarchy1"/>
    <dgm:cxn modelId="{AE82454F-BD29-4FC1-8BEA-18FD7F21C079}" type="presParOf" srcId="{B8957F66-34B1-42D3-AF39-8FF2BA26042F}" destId="{A2A1F88F-CE99-4D61-9ED2-01E771B638A5}" srcOrd="1" destOrd="0" presId="urn:microsoft.com/office/officeart/2005/8/layout/hierarchy1"/>
    <dgm:cxn modelId="{1D2A58FC-F633-4D10-B4AF-741814B5A934}" type="presParOf" srcId="{A2A1F88F-CE99-4D61-9ED2-01E771B638A5}" destId="{EFD01C76-5DBF-4944-906D-602532E02DCD}" srcOrd="0" destOrd="0" presId="urn:microsoft.com/office/officeart/2005/8/layout/hierarchy1"/>
    <dgm:cxn modelId="{AC18AD74-4544-48BA-B3DC-30DEA357D9D3}" type="presParOf" srcId="{EFD01C76-5DBF-4944-906D-602532E02DCD}" destId="{8F68C620-1EB0-44D1-9BB0-15ACC026CB9D}" srcOrd="0" destOrd="0" presId="urn:microsoft.com/office/officeart/2005/8/layout/hierarchy1"/>
    <dgm:cxn modelId="{12FCC57C-B82F-49BF-830B-BBAAB953DC12}" type="presParOf" srcId="{EFD01C76-5DBF-4944-906D-602532E02DCD}" destId="{6FDDEE4D-B9DD-4A80-8866-2A6ED8FBD36C}" srcOrd="1" destOrd="0" presId="urn:microsoft.com/office/officeart/2005/8/layout/hierarchy1"/>
    <dgm:cxn modelId="{3D47C752-A7AA-4992-B4C1-DD896BA7DAFB}" type="presParOf" srcId="{A2A1F88F-CE99-4D61-9ED2-01E771B638A5}" destId="{9E38FEC2-714D-42F3-81CF-23B4F11AB8F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011530CC-711A-404E-B27C-DBEDE2DE48FE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96CEF2F-33D2-4B34-9F10-84ADEEC51914}">
      <dgm:prSet/>
      <dgm:spPr/>
      <dgm:t>
        <a:bodyPr/>
        <a:lstStyle/>
        <a:p>
          <a:r>
            <a:rPr lang="fr-BE" dirty="0" err="1"/>
            <a:t>Tegemoetkoming</a:t>
          </a:r>
          <a:endParaRPr lang="en-US" dirty="0"/>
        </a:p>
      </dgm:t>
    </dgm:pt>
    <dgm:pt modelId="{CBD14456-979B-40E5-9531-CB05D5878FBB}" type="parTrans" cxnId="{48E9E173-0C9F-4B2D-ACE8-0CEB0961061B}">
      <dgm:prSet/>
      <dgm:spPr/>
      <dgm:t>
        <a:bodyPr/>
        <a:lstStyle/>
        <a:p>
          <a:endParaRPr lang="en-US"/>
        </a:p>
      </dgm:t>
    </dgm:pt>
    <dgm:pt modelId="{FC87FBFA-2E9A-4ACD-A9B1-28D107417312}" type="sibTrans" cxnId="{48E9E173-0C9F-4B2D-ACE8-0CEB0961061B}">
      <dgm:prSet/>
      <dgm:spPr/>
      <dgm:t>
        <a:bodyPr/>
        <a:lstStyle/>
        <a:p>
          <a:endParaRPr lang="en-US"/>
        </a:p>
      </dgm:t>
    </dgm:pt>
    <dgm:pt modelId="{EC1692A2-DC08-46D0-9410-CDC5D490E47D}">
      <dgm:prSet/>
      <dgm:spPr/>
      <dgm:t>
        <a:bodyPr/>
        <a:lstStyle/>
        <a:p>
          <a:r>
            <a:rPr lang="fr-BE"/>
            <a:t>Vorm, taal</a:t>
          </a:r>
          <a:endParaRPr lang="en-US"/>
        </a:p>
      </dgm:t>
    </dgm:pt>
    <dgm:pt modelId="{A605597C-53AA-4ADD-B81D-B7525DB4F831}" type="parTrans" cxnId="{BBD850BF-7571-4879-B7D6-60024AB1179C}">
      <dgm:prSet/>
      <dgm:spPr/>
      <dgm:t>
        <a:bodyPr/>
        <a:lstStyle/>
        <a:p>
          <a:endParaRPr lang="en-US"/>
        </a:p>
      </dgm:t>
    </dgm:pt>
    <dgm:pt modelId="{3710D0CC-BD01-4C94-A9BE-69B5562D0E49}" type="sibTrans" cxnId="{BBD850BF-7571-4879-B7D6-60024AB1179C}">
      <dgm:prSet/>
      <dgm:spPr/>
      <dgm:t>
        <a:bodyPr/>
        <a:lstStyle/>
        <a:p>
          <a:endParaRPr lang="en-US"/>
        </a:p>
      </dgm:t>
    </dgm:pt>
    <dgm:pt modelId="{A4E06075-690D-4E17-B1E0-E472E228CB17}" type="pres">
      <dgm:prSet presAssocID="{011530CC-711A-404E-B27C-DBEDE2DE48F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80746AD-66B6-4D82-95C0-FBE66F9D7204}" type="pres">
      <dgm:prSet presAssocID="{A96CEF2F-33D2-4B34-9F10-84ADEEC51914}" presName="hierRoot1" presStyleCnt="0">
        <dgm:presLayoutVars>
          <dgm:hierBranch val="init"/>
        </dgm:presLayoutVars>
      </dgm:prSet>
      <dgm:spPr/>
    </dgm:pt>
    <dgm:pt modelId="{FE7AE511-AE68-429A-8A9E-623837A66A17}" type="pres">
      <dgm:prSet presAssocID="{A96CEF2F-33D2-4B34-9F10-84ADEEC51914}" presName="rootComposite1" presStyleCnt="0"/>
      <dgm:spPr/>
    </dgm:pt>
    <dgm:pt modelId="{73D24F38-5678-4C36-8628-3F295501947F}" type="pres">
      <dgm:prSet presAssocID="{A96CEF2F-33D2-4B34-9F10-84ADEEC51914}" presName="rootText1" presStyleLbl="node0" presStyleIdx="0" presStyleCnt="2">
        <dgm:presLayoutVars>
          <dgm:chPref val="3"/>
        </dgm:presLayoutVars>
      </dgm:prSet>
      <dgm:spPr/>
    </dgm:pt>
    <dgm:pt modelId="{E06C9CD7-074A-45A8-820C-015839985920}" type="pres">
      <dgm:prSet presAssocID="{A96CEF2F-33D2-4B34-9F10-84ADEEC51914}" presName="rootConnector1" presStyleLbl="node1" presStyleIdx="0" presStyleCnt="0"/>
      <dgm:spPr/>
    </dgm:pt>
    <dgm:pt modelId="{B0306078-CD5A-4DFF-AC4A-3B0A122F50ED}" type="pres">
      <dgm:prSet presAssocID="{A96CEF2F-33D2-4B34-9F10-84ADEEC51914}" presName="hierChild2" presStyleCnt="0"/>
      <dgm:spPr/>
    </dgm:pt>
    <dgm:pt modelId="{3E456F19-D78A-4183-9C7A-15105FABFD4E}" type="pres">
      <dgm:prSet presAssocID="{A96CEF2F-33D2-4B34-9F10-84ADEEC51914}" presName="hierChild3" presStyleCnt="0"/>
      <dgm:spPr/>
    </dgm:pt>
    <dgm:pt modelId="{11015477-8320-451F-B548-90AD9499626A}" type="pres">
      <dgm:prSet presAssocID="{EC1692A2-DC08-46D0-9410-CDC5D490E47D}" presName="hierRoot1" presStyleCnt="0">
        <dgm:presLayoutVars>
          <dgm:hierBranch val="init"/>
        </dgm:presLayoutVars>
      </dgm:prSet>
      <dgm:spPr/>
    </dgm:pt>
    <dgm:pt modelId="{BF30C66A-8733-44EF-9BE3-CF1FD64FA645}" type="pres">
      <dgm:prSet presAssocID="{EC1692A2-DC08-46D0-9410-CDC5D490E47D}" presName="rootComposite1" presStyleCnt="0"/>
      <dgm:spPr/>
    </dgm:pt>
    <dgm:pt modelId="{53A5FD47-7076-4A86-9E23-D121D8669586}" type="pres">
      <dgm:prSet presAssocID="{EC1692A2-DC08-46D0-9410-CDC5D490E47D}" presName="rootText1" presStyleLbl="node0" presStyleIdx="1" presStyleCnt="2">
        <dgm:presLayoutVars>
          <dgm:chPref val="3"/>
        </dgm:presLayoutVars>
      </dgm:prSet>
      <dgm:spPr/>
    </dgm:pt>
    <dgm:pt modelId="{8697261C-0171-4AC7-9608-FEEACB27CE0D}" type="pres">
      <dgm:prSet presAssocID="{EC1692A2-DC08-46D0-9410-CDC5D490E47D}" presName="rootConnector1" presStyleLbl="node1" presStyleIdx="0" presStyleCnt="0"/>
      <dgm:spPr/>
    </dgm:pt>
    <dgm:pt modelId="{CC31E3A2-83F3-40AB-8AE1-47C3270F85B8}" type="pres">
      <dgm:prSet presAssocID="{EC1692A2-DC08-46D0-9410-CDC5D490E47D}" presName="hierChild2" presStyleCnt="0"/>
      <dgm:spPr/>
    </dgm:pt>
    <dgm:pt modelId="{150D3BF5-2801-4B3D-B19B-19A2665537C7}" type="pres">
      <dgm:prSet presAssocID="{EC1692A2-DC08-46D0-9410-CDC5D490E47D}" presName="hierChild3" presStyleCnt="0"/>
      <dgm:spPr/>
    </dgm:pt>
  </dgm:ptLst>
  <dgm:cxnLst>
    <dgm:cxn modelId="{48E9E173-0C9F-4B2D-ACE8-0CEB0961061B}" srcId="{011530CC-711A-404E-B27C-DBEDE2DE48FE}" destId="{A96CEF2F-33D2-4B34-9F10-84ADEEC51914}" srcOrd="0" destOrd="0" parTransId="{CBD14456-979B-40E5-9531-CB05D5878FBB}" sibTransId="{FC87FBFA-2E9A-4ACD-A9B1-28D107417312}"/>
    <dgm:cxn modelId="{1649357A-88F3-4D95-AC61-AFA02473BF38}" type="presOf" srcId="{EC1692A2-DC08-46D0-9410-CDC5D490E47D}" destId="{53A5FD47-7076-4A86-9E23-D121D8669586}" srcOrd="0" destOrd="0" presId="urn:microsoft.com/office/officeart/2005/8/layout/orgChart1"/>
    <dgm:cxn modelId="{BA555C5A-01C3-4217-B1FB-B77EDAE222B9}" type="presOf" srcId="{EC1692A2-DC08-46D0-9410-CDC5D490E47D}" destId="{8697261C-0171-4AC7-9608-FEEACB27CE0D}" srcOrd="1" destOrd="0" presId="urn:microsoft.com/office/officeart/2005/8/layout/orgChart1"/>
    <dgm:cxn modelId="{544498A0-2FB8-4ABB-95EB-D4C5D4BF1CD8}" type="presOf" srcId="{011530CC-711A-404E-B27C-DBEDE2DE48FE}" destId="{A4E06075-690D-4E17-B1E0-E472E228CB17}" srcOrd="0" destOrd="0" presId="urn:microsoft.com/office/officeart/2005/8/layout/orgChart1"/>
    <dgm:cxn modelId="{FD64BFBA-5075-45B4-A0D6-2088C86AF0E3}" type="presOf" srcId="{A96CEF2F-33D2-4B34-9F10-84ADEEC51914}" destId="{E06C9CD7-074A-45A8-820C-015839985920}" srcOrd="1" destOrd="0" presId="urn:microsoft.com/office/officeart/2005/8/layout/orgChart1"/>
    <dgm:cxn modelId="{BBD850BF-7571-4879-B7D6-60024AB1179C}" srcId="{011530CC-711A-404E-B27C-DBEDE2DE48FE}" destId="{EC1692A2-DC08-46D0-9410-CDC5D490E47D}" srcOrd="1" destOrd="0" parTransId="{A605597C-53AA-4ADD-B81D-B7525DB4F831}" sibTransId="{3710D0CC-BD01-4C94-A9BE-69B5562D0E49}"/>
    <dgm:cxn modelId="{16B9A4FD-8A08-4706-B348-7271F6D61983}" type="presOf" srcId="{A96CEF2F-33D2-4B34-9F10-84ADEEC51914}" destId="{73D24F38-5678-4C36-8628-3F295501947F}" srcOrd="0" destOrd="0" presId="urn:microsoft.com/office/officeart/2005/8/layout/orgChart1"/>
    <dgm:cxn modelId="{9825D068-53C4-4358-9D58-83A1A05DEB04}" type="presParOf" srcId="{A4E06075-690D-4E17-B1E0-E472E228CB17}" destId="{980746AD-66B6-4D82-95C0-FBE66F9D7204}" srcOrd="0" destOrd="0" presId="urn:microsoft.com/office/officeart/2005/8/layout/orgChart1"/>
    <dgm:cxn modelId="{E9A44B45-B529-4E6B-B50F-A6D3FA842A36}" type="presParOf" srcId="{980746AD-66B6-4D82-95C0-FBE66F9D7204}" destId="{FE7AE511-AE68-429A-8A9E-623837A66A17}" srcOrd="0" destOrd="0" presId="urn:microsoft.com/office/officeart/2005/8/layout/orgChart1"/>
    <dgm:cxn modelId="{292C2ECB-79B9-404B-A29A-11D8D5370E7D}" type="presParOf" srcId="{FE7AE511-AE68-429A-8A9E-623837A66A17}" destId="{73D24F38-5678-4C36-8628-3F295501947F}" srcOrd="0" destOrd="0" presId="urn:microsoft.com/office/officeart/2005/8/layout/orgChart1"/>
    <dgm:cxn modelId="{C288E7E3-2278-46C3-916B-C8C408111489}" type="presParOf" srcId="{FE7AE511-AE68-429A-8A9E-623837A66A17}" destId="{E06C9CD7-074A-45A8-820C-015839985920}" srcOrd="1" destOrd="0" presId="urn:microsoft.com/office/officeart/2005/8/layout/orgChart1"/>
    <dgm:cxn modelId="{35F1F4E5-4509-43B8-ACE7-3F85811BECE9}" type="presParOf" srcId="{980746AD-66B6-4D82-95C0-FBE66F9D7204}" destId="{B0306078-CD5A-4DFF-AC4A-3B0A122F50ED}" srcOrd="1" destOrd="0" presId="urn:microsoft.com/office/officeart/2005/8/layout/orgChart1"/>
    <dgm:cxn modelId="{DD03D7A8-EC1A-4C61-8886-BE9CC4FB3373}" type="presParOf" srcId="{980746AD-66B6-4D82-95C0-FBE66F9D7204}" destId="{3E456F19-D78A-4183-9C7A-15105FABFD4E}" srcOrd="2" destOrd="0" presId="urn:microsoft.com/office/officeart/2005/8/layout/orgChart1"/>
    <dgm:cxn modelId="{83D58A63-8D5D-4B42-AAC4-28553ED5D708}" type="presParOf" srcId="{A4E06075-690D-4E17-B1E0-E472E228CB17}" destId="{11015477-8320-451F-B548-90AD9499626A}" srcOrd="1" destOrd="0" presId="urn:microsoft.com/office/officeart/2005/8/layout/orgChart1"/>
    <dgm:cxn modelId="{78382ABC-45ED-4DE6-8D70-3144CB665089}" type="presParOf" srcId="{11015477-8320-451F-B548-90AD9499626A}" destId="{BF30C66A-8733-44EF-9BE3-CF1FD64FA645}" srcOrd="0" destOrd="0" presId="urn:microsoft.com/office/officeart/2005/8/layout/orgChart1"/>
    <dgm:cxn modelId="{88016FA7-6C38-44D1-8B62-3BD49C1BCC51}" type="presParOf" srcId="{BF30C66A-8733-44EF-9BE3-CF1FD64FA645}" destId="{53A5FD47-7076-4A86-9E23-D121D8669586}" srcOrd="0" destOrd="0" presId="urn:microsoft.com/office/officeart/2005/8/layout/orgChart1"/>
    <dgm:cxn modelId="{0DFABD51-76E3-4D4B-AD8D-BD1566C45844}" type="presParOf" srcId="{BF30C66A-8733-44EF-9BE3-CF1FD64FA645}" destId="{8697261C-0171-4AC7-9608-FEEACB27CE0D}" srcOrd="1" destOrd="0" presId="urn:microsoft.com/office/officeart/2005/8/layout/orgChart1"/>
    <dgm:cxn modelId="{6AF1CA2F-0507-421D-B190-1E0F9026B944}" type="presParOf" srcId="{11015477-8320-451F-B548-90AD9499626A}" destId="{CC31E3A2-83F3-40AB-8AE1-47C3270F85B8}" srcOrd="1" destOrd="0" presId="urn:microsoft.com/office/officeart/2005/8/layout/orgChart1"/>
    <dgm:cxn modelId="{FF0ABCBB-3A0D-449E-97F8-1E80115B7D96}" type="presParOf" srcId="{11015477-8320-451F-B548-90AD9499626A}" destId="{150D3BF5-2801-4B3D-B19B-19A2665537C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4D515B-5AEC-4497-AD69-8D152C360AD5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424DBDC-5B87-4D67-9B6F-F45735375AEF}">
      <dgm:prSet/>
      <dgm:spPr/>
      <dgm:t>
        <a:bodyPr/>
        <a:lstStyle/>
        <a:p>
          <a:r>
            <a:rPr lang="fr-BE" dirty="0" err="1"/>
            <a:t>Nationaal</a:t>
          </a:r>
          <a:r>
            <a:rPr lang="fr-BE" dirty="0"/>
            <a:t> </a:t>
          </a:r>
          <a:r>
            <a:rPr lang="fr-BE" dirty="0" err="1"/>
            <a:t>zwaartepunt</a:t>
          </a:r>
          <a:endParaRPr lang="en-US" dirty="0"/>
        </a:p>
      </dgm:t>
    </dgm:pt>
    <dgm:pt modelId="{E001FDE9-408E-4A94-8168-7175E164C0EF}" type="parTrans" cxnId="{302F2B38-7C9A-44FF-969B-B04686689BF4}">
      <dgm:prSet/>
      <dgm:spPr/>
      <dgm:t>
        <a:bodyPr/>
        <a:lstStyle/>
        <a:p>
          <a:endParaRPr lang="en-US"/>
        </a:p>
      </dgm:t>
    </dgm:pt>
    <dgm:pt modelId="{1AB866DE-B3D0-46C6-9304-4A20E2C025EE}" type="sibTrans" cxnId="{302F2B38-7C9A-44FF-969B-B04686689BF4}">
      <dgm:prSet/>
      <dgm:spPr/>
      <dgm:t>
        <a:bodyPr/>
        <a:lstStyle/>
        <a:p>
          <a:endParaRPr lang="en-US"/>
        </a:p>
      </dgm:t>
    </dgm:pt>
    <dgm:pt modelId="{E86A08C4-4927-4067-B4C4-10EFA7116C8E}">
      <dgm:prSet/>
      <dgm:spPr/>
      <dgm:t>
        <a:bodyPr/>
        <a:lstStyle/>
        <a:p>
          <a:r>
            <a:rPr lang="fr-BE"/>
            <a:t>Verordening 2015/848: behoefte aan coördinatie</a:t>
          </a:r>
          <a:endParaRPr lang="en-US"/>
        </a:p>
      </dgm:t>
    </dgm:pt>
    <dgm:pt modelId="{D6C27A4A-8DE1-4B6D-A30C-DF37225A744C}" type="parTrans" cxnId="{65D0E035-8997-4E60-AEA8-38614152F048}">
      <dgm:prSet/>
      <dgm:spPr/>
      <dgm:t>
        <a:bodyPr/>
        <a:lstStyle/>
        <a:p>
          <a:endParaRPr lang="en-US"/>
        </a:p>
      </dgm:t>
    </dgm:pt>
    <dgm:pt modelId="{8E633FE4-0602-45BF-9E97-E90C2A023B6A}" type="sibTrans" cxnId="{65D0E035-8997-4E60-AEA8-38614152F048}">
      <dgm:prSet/>
      <dgm:spPr/>
      <dgm:t>
        <a:bodyPr/>
        <a:lstStyle/>
        <a:p>
          <a:endParaRPr lang="en-US"/>
        </a:p>
      </dgm:t>
    </dgm:pt>
    <dgm:pt modelId="{85F34B69-38BA-4FE5-8FA5-A76702AD0ABF}">
      <dgm:prSet/>
      <dgm:spPr/>
      <dgm:t>
        <a:bodyPr/>
        <a:lstStyle/>
        <a:p>
          <a:r>
            <a:rPr lang="fr-BE"/>
            <a:t>Richtlijn  2019/1023</a:t>
          </a:r>
          <a:endParaRPr lang="en-US"/>
        </a:p>
      </dgm:t>
    </dgm:pt>
    <dgm:pt modelId="{5365C72C-9E23-4C50-8098-059ACA8822FE}" type="parTrans" cxnId="{C11982EE-0DE6-4866-B95A-F56821BEDEE5}">
      <dgm:prSet/>
      <dgm:spPr/>
      <dgm:t>
        <a:bodyPr/>
        <a:lstStyle/>
        <a:p>
          <a:endParaRPr lang="en-US"/>
        </a:p>
      </dgm:t>
    </dgm:pt>
    <dgm:pt modelId="{2CCFE388-C780-4573-86B7-6B8ECE22AECF}" type="sibTrans" cxnId="{C11982EE-0DE6-4866-B95A-F56821BEDEE5}">
      <dgm:prSet/>
      <dgm:spPr/>
      <dgm:t>
        <a:bodyPr/>
        <a:lstStyle/>
        <a:p>
          <a:endParaRPr lang="en-US"/>
        </a:p>
      </dgm:t>
    </dgm:pt>
    <dgm:pt modelId="{36D1A887-4B25-4B4E-84E2-8E1A9DF42D6F}" type="pres">
      <dgm:prSet presAssocID="{8F4D515B-5AEC-4497-AD69-8D152C360AD5}" presName="vert0" presStyleCnt="0">
        <dgm:presLayoutVars>
          <dgm:dir/>
          <dgm:animOne val="branch"/>
          <dgm:animLvl val="lvl"/>
        </dgm:presLayoutVars>
      </dgm:prSet>
      <dgm:spPr/>
    </dgm:pt>
    <dgm:pt modelId="{BECF4CF7-C913-42E5-8D53-9292586D226D}" type="pres">
      <dgm:prSet presAssocID="{B424DBDC-5B87-4D67-9B6F-F45735375AEF}" presName="thickLine" presStyleLbl="alignNode1" presStyleIdx="0" presStyleCnt="3"/>
      <dgm:spPr/>
    </dgm:pt>
    <dgm:pt modelId="{AB2486DF-2234-4F67-81FE-CAFFC939A7D9}" type="pres">
      <dgm:prSet presAssocID="{B424DBDC-5B87-4D67-9B6F-F45735375AEF}" presName="horz1" presStyleCnt="0"/>
      <dgm:spPr/>
    </dgm:pt>
    <dgm:pt modelId="{D6BC4D46-63CB-4755-B185-2BE011C85A35}" type="pres">
      <dgm:prSet presAssocID="{B424DBDC-5B87-4D67-9B6F-F45735375AEF}" presName="tx1" presStyleLbl="revTx" presStyleIdx="0" presStyleCnt="3"/>
      <dgm:spPr/>
    </dgm:pt>
    <dgm:pt modelId="{C3FA84C1-3CDC-4374-8A77-8085BD508689}" type="pres">
      <dgm:prSet presAssocID="{B424DBDC-5B87-4D67-9B6F-F45735375AEF}" presName="vert1" presStyleCnt="0"/>
      <dgm:spPr/>
    </dgm:pt>
    <dgm:pt modelId="{2F00CABC-FD93-4AC1-8B10-C91CB8504083}" type="pres">
      <dgm:prSet presAssocID="{E86A08C4-4927-4067-B4C4-10EFA7116C8E}" presName="thickLine" presStyleLbl="alignNode1" presStyleIdx="1" presStyleCnt="3"/>
      <dgm:spPr/>
    </dgm:pt>
    <dgm:pt modelId="{CA25D517-ECCE-48A8-BF1E-AD1433B7EE69}" type="pres">
      <dgm:prSet presAssocID="{E86A08C4-4927-4067-B4C4-10EFA7116C8E}" presName="horz1" presStyleCnt="0"/>
      <dgm:spPr/>
    </dgm:pt>
    <dgm:pt modelId="{1973F9D1-3D8F-4736-B4BB-34A05F409357}" type="pres">
      <dgm:prSet presAssocID="{E86A08C4-4927-4067-B4C4-10EFA7116C8E}" presName="tx1" presStyleLbl="revTx" presStyleIdx="1" presStyleCnt="3"/>
      <dgm:spPr/>
    </dgm:pt>
    <dgm:pt modelId="{7AEB1EFA-6278-4C6E-9323-F620B582A2C0}" type="pres">
      <dgm:prSet presAssocID="{E86A08C4-4927-4067-B4C4-10EFA7116C8E}" presName="vert1" presStyleCnt="0"/>
      <dgm:spPr/>
    </dgm:pt>
    <dgm:pt modelId="{00E49DAA-328A-4466-82BB-33E23EE1C548}" type="pres">
      <dgm:prSet presAssocID="{85F34B69-38BA-4FE5-8FA5-A76702AD0ABF}" presName="thickLine" presStyleLbl="alignNode1" presStyleIdx="2" presStyleCnt="3"/>
      <dgm:spPr/>
    </dgm:pt>
    <dgm:pt modelId="{F514D983-1EE5-4699-A44E-1C428603697C}" type="pres">
      <dgm:prSet presAssocID="{85F34B69-38BA-4FE5-8FA5-A76702AD0ABF}" presName="horz1" presStyleCnt="0"/>
      <dgm:spPr/>
    </dgm:pt>
    <dgm:pt modelId="{0E56F7C4-8DC6-4932-A64B-88646DD94B1D}" type="pres">
      <dgm:prSet presAssocID="{85F34B69-38BA-4FE5-8FA5-A76702AD0ABF}" presName="tx1" presStyleLbl="revTx" presStyleIdx="2" presStyleCnt="3"/>
      <dgm:spPr/>
    </dgm:pt>
    <dgm:pt modelId="{A540F49E-7533-4D31-9A98-72831004AA99}" type="pres">
      <dgm:prSet presAssocID="{85F34B69-38BA-4FE5-8FA5-A76702AD0ABF}" presName="vert1" presStyleCnt="0"/>
      <dgm:spPr/>
    </dgm:pt>
  </dgm:ptLst>
  <dgm:cxnLst>
    <dgm:cxn modelId="{44699822-1405-42EA-B8DC-52AB810F0F2A}" type="presOf" srcId="{B424DBDC-5B87-4D67-9B6F-F45735375AEF}" destId="{D6BC4D46-63CB-4755-B185-2BE011C85A35}" srcOrd="0" destOrd="0" presId="urn:microsoft.com/office/officeart/2008/layout/LinedList"/>
    <dgm:cxn modelId="{65D0E035-8997-4E60-AEA8-38614152F048}" srcId="{8F4D515B-5AEC-4497-AD69-8D152C360AD5}" destId="{E86A08C4-4927-4067-B4C4-10EFA7116C8E}" srcOrd="1" destOrd="0" parTransId="{D6C27A4A-8DE1-4B6D-A30C-DF37225A744C}" sibTransId="{8E633FE4-0602-45BF-9E97-E90C2A023B6A}"/>
    <dgm:cxn modelId="{302F2B38-7C9A-44FF-969B-B04686689BF4}" srcId="{8F4D515B-5AEC-4497-AD69-8D152C360AD5}" destId="{B424DBDC-5B87-4D67-9B6F-F45735375AEF}" srcOrd="0" destOrd="0" parTransId="{E001FDE9-408E-4A94-8168-7175E164C0EF}" sibTransId="{1AB866DE-B3D0-46C6-9304-4A20E2C025EE}"/>
    <dgm:cxn modelId="{8CE59C66-0BE6-4E0C-8DAB-98F42ACEB353}" type="presOf" srcId="{8F4D515B-5AEC-4497-AD69-8D152C360AD5}" destId="{36D1A887-4B25-4B4E-84E2-8E1A9DF42D6F}" srcOrd="0" destOrd="0" presId="urn:microsoft.com/office/officeart/2008/layout/LinedList"/>
    <dgm:cxn modelId="{243F3EEE-537A-48D4-A507-7831FECC7815}" type="presOf" srcId="{85F34B69-38BA-4FE5-8FA5-A76702AD0ABF}" destId="{0E56F7C4-8DC6-4932-A64B-88646DD94B1D}" srcOrd="0" destOrd="0" presId="urn:microsoft.com/office/officeart/2008/layout/LinedList"/>
    <dgm:cxn modelId="{FB8B52EE-25A0-4C1A-B268-EC420370E3F8}" type="presOf" srcId="{E86A08C4-4927-4067-B4C4-10EFA7116C8E}" destId="{1973F9D1-3D8F-4736-B4BB-34A05F409357}" srcOrd="0" destOrd="0" presId="urn:microsoft.com/office/officeart/2008/layout/LinedList"/>
    <dgm:cxn modelId="{C11982EE-0DE6-4866-B95A-F56821BEDEE5}" srcId="{8F4D515B-5AEC-4497-AD69-8D152C360AD5}" destId="{85F34B69-38BA-4FE5-8FA5-A76702AD0ABF}" srcOrd="2" destOrd="0" parTransId="{5365C72C-9E23-4C50-8098-059ACA8822FE}" sibTransId="{2CCFE388-C780-4573-86B7-6B8ECE22AECF}"/>
    <dgm:cxn modelId="{4283A98B-C0E5-4038-A5D4-DEE8539B6CF2}" type="presParOf" srcId="{36D1A887-4B25-4B4E-84E2-8E1A9DF42D6F}" destId="{BECF4CF7-C913-42E5-8D53-9292586D226D}" srcOrd="0" destOrd="0" presId="urn:microsoft.com/office/officeart/2008/layout/LinedList"/>
    <dgm:cxn modelId="{B6460C72-878E-4C72-AC1D-D9B5ACFEDA12}" type="presParOf" srcId="{36D1A887-4B25-4B4E-84E2-8E1A9DF42D6F}" destId="{AB2486DF-2234-4F67-81FE-CAFFC939A7D9}" srcOrd="1" destOrd="0" presId="urn:microsoft.com/office/officeart/2008/layout/LinedList"/>
    <dgm:cxn modelId="{9BC62CD1-2151-4FE2-A70C-D205F42B9836}" type="presParOf" srcId="{AB2486DF-2234-4F67-81FE-CAFFC939A7D9}" destId="{D6BC4D46-63CB-4755-B185-2BE011C85A35}" srcOrd="0" destOrd="0" presId="urn:microsoft.com/office/officeart/2008/layout/LinedList"/>
    <dgm:cxn modelId="{75811447-6CB2-4E8E-A1B8-E86388A56E40}" type="presParOf" srcId="{AB2486DF-2234-4F67-81FE-CAFFC939A7D9}" destId="{C3FA84C1-3CDC-4374-8A77-8085BD508689}" srcOrd="1" destOrd="0" presId="urn:microsoft.com/office/officeart/2008/layout/LinedList"/>
    <dgm:cxn modelId="{038AE2FB-B6C4-487D-9908-E6BE68F77977}" type="presParOf" srcId="{36D1A887-4B25-4B4E-84E2-8E1A9DF42D6F}" destId="{2F00CABC-FD93-4AC1-8B10-C91CB8504083}" srcOrd="2" destOrd="0" presId="urn:microsoft.com/office/officeart/2008/layout/LinedList"/>
    <dgm:cxn modelId="{3BC11CAF-3076-4AE3-91D9-6AB9027D0D9E}" type="presParOf" srcId="{36D1A887-4B25-4B4E-84E2-8E1A9DF42D6F}" destId="{CA25D517-ECCE-48A8-BF1E-AD1433B7EE69}" srcOrd="3" destOrd="0" presId="urn:microsoft.com/office/officeart/2008/layout/LinedList"/>
    <dgm:cxn modelId="{43B54F90-4EAF-44D9-9F7F-66D1381CB29F}" type="presParOf" srcId="{CA25D517-ECCE-48A8-BF1E-AD1433B7EE69}" destId="{1973F9D1-3D8F-4736-B4BB-34A05F409357}" srcOrd="0" destOrd="0" presId="urn:microsoft.com/office/officeart/2008/layout/LinedList"/>
    <dgm:cxn modelId="{93AB781D-EBB9-40AB-9C5C-34867F0F8533}" type="presParOf" srcId="{CA25D517-ECCE-48A8-BF1E-AD1433B7EE69}" destId="{7AEB1EFA-6278-4C6E-9323-F620B582A2C0}" srcOrd="1" destOrd="0" presId="urn:microsoft.com/office/officeart/2008/layout/LinedList"/>
    <dgm:cxn modelId="{1083242C-F1E3-4264-B703-929081B66D1E}" type="presParOf" srcId="{36D1A887-4B25-4B4E-84E2-8E1A9DF42D6F}" destId="{00E49DAA-328A-4466-82BB-33E23EE1C548}" srcOrd="4" destOrd="0" presId="urn:microsoft.com/office/officeart/2008/layout/LinedList"/>
    <dgm:cxn modelId="{1DDD5ADF-5EAF-487B-B9FC-D19EEF773AAC}" type="presParOf" srcId="{36D1A887-4B25-4B4E-84E2-8E1A9DF42D6F}" destId="{F514D983-1EE5-4699-A44E-1C428603697C}" srcOrd="5" destOrd="0" presId="urn:microsoft.com/office/officeart/2008/layout/LinedList"/>
    <dgm:cxn modelId="{C24C0A2C-31E1-45B2-A4EC-A96B0BCFB2D4}" type="presParOf" srcId="{F514D983-1EE5-4699-A44E-1C428603697C}" destId="{0E56F7C4-8DC6-4932-A64B-88646DD94B1D}" srcOrd="0" destOrd="0" presId="urn:microsoft.com/office/officeart/2008/layout/LinedList"/>
    <dgm:cxn modelId="{DFF4D389-AAF5-4AA6-9609-CA59EB9D1ED2}" type="presParOf" srcId="{F514D983-1EE5-4699-A44E-1C428603697C}" destId="{A540F49E-7533-4D31-9A98-72831004AA9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B5C87A-BD32-415F-B460-ED33D9103965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AD881D82-64B6-4B48-A9EF-9F9491BF9FCE}">
      <dgm:prSet/>
      <dgm:spPr/>
      <dgm:t>
        <a:bodyPr/>
        <a:lstStyle/>
        <a:p>
          <a:r>
            <a:rPr lang="fr-BE"/>
            <a:t>Hoofdinsolventie: beginsel</a:t>
          </a:r>
          <a:endParaRPr lang="en-US"/>
        </a:p>
      </dgm:t>
    </dgm:pt>
    <dgm:pt modelId="{376E5ED3-33A7-4009-8CE4-630B39B3DBBE}" type="parTrans" cxnId="{B4E4E3CB-F953-4BD2-AF0C-0B20CD45D9A3}">
      <dgm:prSet/>
      <dgm:spPr/>
      <dgm:t>
        <a:bodyPr/>
        <a:lstStyle/>
        <a:p>
          <a:endParaRPr lang="en-US"/>
        </a:p>
      </dgm:t>
    </dgm:pt>
    <dgm:pt modelId="{0E9A02F2-35F8-41B5-A050-54BA895CDA81}" type="sibTrans" cxnId="{B4E4E3CB-F953-4BD2-AF0C-0B20CD45D9A3}">
      <dgm:prSet/>
      <dgm:spPr/>
      <dgm:t>
        <a:bodyPr/>
        <a:lstStyle/>
        <a:p>
          <a:endParaRPr lang="en-US"/>
        </a:p>
      </dgm:t>
    </dgm:pt>
    <dgm:pt modelId="{13061C97-FC43-47CF-84EE-773C5A4B6F2E}">
      <dgm:prSet/>
      <dgm:spPr/>
      <dgm:t>
        <a:bodyPr/>
        <a:lstStyle/>
        <a:p>
          <a:r>
            <a:rPr lang="nl-NL"/>
            <a:t>« De rechters van de lidstaat op het grondgebied waarvan het centrum van de voornaamste belangen van de schuldenaar gelegen is, zijn bevoegd een insolventieprocedure te openen » (de</a:t>
          </a:r>
          <a:endParaRPr lang="en-US"/>
        </a:p>
      </dgm:t>
    </dgm:pt>
    <dgm:pt modelId="{B66C70F3-90C7-4FF4-816E-0B8C3254AE12}" type="parTrans" cxnId="{C39CC9F6-9608-4698-BE0C-DC5E210BBD3B}">
      <dgm:prSet/>
      <dgm:spPr/>
      <dgm:t>
        <a:bodyPr/>
        <a:lstStyle/>
        <a:p>
          <a:endParaRPr lang="en-US"/>
        </a:p>
      </dgm:t>
    </dgm:pt>
    <dgm:pt modelId="{0B0678BA-6E76-4D50-8E80-64CAE03AE31C}" type="sibTrans" cxnId="{C39CC9F6-9608-4698-BE0C-DC5E210BBD3B}">
      <dgm:prSet/>
      <dgm:spPr/>
      <dgm:t>
        <a:bodyPr/>
        <a:lstStyle/>
        <a:p>
          <a:endParaRPr lang="en-US"/>
        </a:p>
      </dgm:t>
    </dgm:pt>
    <dgm:pt modelId="{75FFF86E-D3AF-40E3-AF2B-A7C117086847}">
      <dgm:prSet/>
      <dgm:spPr/>
      <dgm:t>
        <a:bodyPr/>
        <a:lstStyle/>
        <a:p>
          <a:r>
            <a:rPr lang="nl-NL"/>
            <a:t>zgn.COMI)(art.3,1 V.O.2015/848)</a:t>
          </a:r>
          <a:endParaRPr lang="en-US"/>
        </a:p>
      </dgm:t>
    </dgm:pt>
    <dgm:pt modelId="{0DA3D0FD-57EC-4E93-B9C2-36198AEC100D}" type="parTrans" cxnId="{6F2CB12C-B5BF-4A68-8554-132F7B96C0A2}">
      <dgm:prSet/>
      <dgm:spPr/>
      <dgm:t>
        <a:bodyPr/>
        <a:lstStyle/>
        <a:p>
          <a:endParaRPr lang="en-US"/>
        </a:p>
      </dgm:t>
    </dgm:pt>
    <dgm:pt modelId="{7BBAE85C-4550-432F-996C-88A7D3186BA0}" type="sibTrans" cxnId="{6F2CB12C-B5BF-4A68-8554-132F7B96C0A2}">
      <dgm:prSet/>
      <dgm:spPr/>
      <dgm:t>
        <a:bodyPr/>
        <a:lstStyle/>
        <a:p>
          <a:endParaRPr lang="en-US"/>
        </a:p>
      </dgm:t>
    </dgm:pt>
    <dgm:pt modelId="{F2371DC5-2CAC-41F2-91D5-6C6B3877F25B}">
      <dgm:prSet/>
      <dgm:spPr/>
      <dgm:t>
        <a:bodyPr/>
        <a:lstStyle/>
        <a:p>
          <a:r>
            <a:rPr lang="fr-BE"/>
            <a:t>Hoofdinsolventie: gevolgen</a:t>
          </a:r>
          <a:endParaRPr lang="en-US"/>
        </a:p>
      </dgm:t>
    </dgm:pt>
    <dgm:pt modelId="{9C91A765-6E97-4FA2-8F3D-6134B4A7F145}" type="parTrans" cxnId="{135242F9-9F52-4E17-B10F-3ED5B64F6A7D}">
      <dgm:prSet/>
      <dgm:spPr/>
      <dgm:t>
        <a:bodyPr/>
        <a:lstStyle/>
        <a:p>
          <a:endParaRPr lang="en-US"/>
        </a:p>
      </dgm:t>
    </dgm:pt>
    <dgm:pt modelId="{8BC48347-4744-4D7B-B6CF-D1947608D511}" type="sibTrans" cxnId="{135242F9-9F52-4E17-B10F-3ED5B64F6A7D}">
      <dgm:prSet/>
      <dgm:spPr/>
      <dgm:t>
        <a:bodyPr/>
        <a:lstStyle/>
        <a:p>
          <a:endParaRPr lang="en-US"/>
        </a:p>
      </dgm:t>
    </dgm:pt>
    <dgm:pt modelId="{67C23626-E92D-49E7-88D7-7E0320D86588}">
      <dgm:prSet/>
      <dgm:spPr/>
      <dgm:t>
        <a:bodyPr/>
        <a:lstStyle/>
        <a:p>
          <a:r>
            <a:rPr lang="fr-BE"/>
            <a:t>De hoofdinsolventieprocedure heeft uitwerking in alle Lidstaten van de Unie – een soort universele werking beperkt tot de EU. Zij bepaalt in belangrijke mate het toepasselijk recht (lex concursus). </a:t>
          </a:r>
          <a:endParaRPr lang="en-US"/>
        </a:p>
      </dgm:t>
    </dgm:pt>
    <dgm:pt modelId="{ACB1BB3C-6FD9-4F76-BF84-728F01E51CCC}" type="parTrans" cxnId="{2EA93BB1-3147-4C60-99C8-D8976B666426}">
      <dgm:prSet/>
      <dgm:spPr/>
      <dgm:t>
        <a:bodyPr/>
        <a:lstStyle/>
        <a:p>
          <a:endParaRPr lang="en-US"/>
        </a:p>
      </dgm:t>
    </dgm:pt>
    <dgm:pt modelId="{E8E2FCB8-55B3-4EF6-8EF4-2F04A567D095}" type="sibTrans" cxnId="{2EA93BB1-3147-4C60-99C8-D8976B666426}">
      <dgm:prSet/>
      <dgm:spPr/>
      <dgm:t>
        <a:bodyPr/>
        <a:lstStyle/>
        <a:p>
          <a:endParaRPr lang="en-US"/>
        </a:p>
      </dgm:t>
    </dgm:pt>
    <dgm:pt modelId="{FF7996A9-2162-45A1-917D-88B879091E1E}" type="pres">
      <dgm:prSet presAssocID="{B5B5C87A-BD32-415F-B460-ED33D9103965}" presName="vert0" presStyleCnt="0">
        <dgm:presLayoutVars>
          <dgm:dir/>
          <dgm:animOne val="branch"/>
          <dgm:animLvl val="lvl"/>
        </dgm:presLayoutVars>
      </dgm:prSet>
      <dgm:spPr/>
    </dgm:pt>
    <dgm:pt modelId="{0FCEFACB-4DDB-43F0-9E63-AFE6D9AB881A}" type="pres">
      <dgm:prSet presAssocID="{AD881D82-64B6-4B48-A9EF-9F9491BF9FCE}" presName="thickLine" presStyleLbl="alignNode1" presStyleIdx="0" presStyleCnt="5"/>
      <dgm:spPr/>
    </dgm:pt>
    <dgm:pt modelId="{4A681C46-3F40-4571-8185-AE31BF49AC3F}" type="pres">
      <dgm:prSet presAssocID="{AD881D82-64B6-4B48-A9EF-9F9491BF9FCE}" presName="horz1" presStyleCnt="0"/>
      <dgm:spPr/>
    </dgm:pt>
    <dgm:pt modelId="{D13958BC-6B04-4350-8B41-C7EE2E3F659A}" type="pres">
      <dgm:prSet presAssocID="{AD881D82-64B6-4B48-A9EF-9F9491BF9FCE}" presName="tx1" presStyleLbl="revTx" presStyleIdx="0" presStyleCnt="5"/>
      <dgm:spPr/>
    </dgm:pt>
    <dgm:pt modelId="{D852A657-E4E7-4FF4-9957-CD7760920AE0}" type="pres">
      <dgm:prSet presAssocID="{AD881D82-64B6-4B48-A9EF-9F9491BF9FCE}" presName="vert1" presStyleCnt="0"/>
      <dgm:spPr/>
    </dgm:pt>
    <dgm:pt modelId="{1B0A1AF0-2BE7-4313-9C18-CBE737D6D96B}" type="pres">
      <dgm:prSet presAssocID="{13061C97-FC43-47CF-84EE-773C5A4B6F2E}" presName="thickLine" presStyleLbl="alignNode1" presStyleIdx="1" presStyleCnt="5"/>
      <dgm:spPr/>
    </dgm:pt>
    <dgm:pt modelId="{6F3B121C-164C-4844-BB3B-56C9E530E4D0}" type="pres">
      <dgm:prSet presAssocID="{13061C97-FC43-47CF-84EE-773C5A4B6F2E}" presName="horz1" presStyleCnt="0"/>
      <dgm:spPr/>
    </dgm:pt>
    <dgm:pt modelId="{7647B750-9E8B-4B02-AB68-D6F18876E0BA}" type="pres">
      <dgm:prSet presAssocID="{13061C97-FC43-47CF-84EE-773C5A4B6F2E}" presName="tx1" presStyleLbl="revTx" presStyleIdx="1" presStyleCnt="5"/>
      <dgm:spPr/>
    </dgm:pt>
    <dgm:pt modelId="{E2B215E7-9F4D-46A7-96D8-58F23C1E6C84}" type="pres">
      <dgm:prSet presAssocID="{13061C97-FC43-47CF-84EE-773C5A4B6F2E}" presName="vert1" presStyleCnt="0"/>
      <dgm:spPr/>
    </dgm:pt>
    <dgm:pt modelId="{95CA6062-5B2D-4F60-8766-68BD09BE6A5B}" type="pres">
      <dgm:prSet presAssocID="{75FFF86E-D3AF-40E3-AF2B-A7C117086847}" presName="thickLine" presStyleLbl="alignNode1" presStyleIdx="2" presStyleCnt="5"/>
      <dgm:spPr/>
    </dgm:pt>
    <dgm:pt modelId="{7BB857C3-5F13-46A1-93E7-825B6DD28EF6}" type="pres">
      <dgm:prSet presAssocID="{75FFF86E-D3AF-40E3-AF2B-A7C117086847}" presName="horz1" presStyleCnt="0"/>
      <dgm:spPr/>
    </dgm:pt>
    <dgm:pt modelId="{CEF36C8B-F311-4A38-BBDB-57405A0500C0}" type="pres">
      <dgm:prSet presAssocID="{75FFF86E-D3AF-40E3-AF2B-A7C117086847}" presName="tx1" presStyleLbl="revTx" presStyleIdx="2" presStyleCnt="5"/>
      <dgm:spPr/>
    </dgm:pt>
    <dgm:pt modelId="{60F90DD5-869E-43D0-A204-7080A8C361F4}" type="pres">
      <dgm:prSet presAssocID="{75FFF86E-D3AF-40E3-AF2B-A7C117086847}" presName="vert1" presStyleCnt="0"/>
      <dgm:spPr/>
    </dgm:pt>
    <dgm:pt modelId="{564EDFF0-15BA-4F2C-83AF-3B8CA87D4DE0}" type="pres">
      <dgm:prSet presAssocID="{F2371DC5-2CAC-41F2-91D5-6C6B3877F25B}" presName="thickLine" presStyleLbl="alignNode1" presStyleIdx="3" presStyleCnt="5"/>
      <dgm:spPr/>
    </dgm:pt>
    <dgm:pt modelId="{25C2C9EB-00A3-4132-A7F1-07A61CC09479}" type="pres">
      <dgm:prSet presAssocID="{F2371DC5-2CAC-41F2-91D5-6C6B3877F25B}" presName="horz1" presStyleCnt="0"/>
      <dgm:spPr/>
    </dgm:pt>
    <dgm:pt modelId="{4EABAD67-8CA7-41FF-857A-E06CD814B958}" type="pres">
      <dgm:prSet presAssocID="{F2371DC5-2CAC-41F2-91D5-6C6B3877F25B}" presName="tx1" presStyleLbl="revTx" presStyleIdx="3" presStyleCnt="5"/>
      <dgm:spPr/>
    </dgm:pt>
    <dgm:pt modelId="{508637D1-1BD8-48B4-990A-A36C7AB680BA}" type="pres">
      <dgm:prSet presAssocID="{F2371DC5-2CAC-41F2-91D5-6C6B3877F25B}" presName="vert1" presStyleCnt="0"/>
      <dgm:spPr/>
    </dgm:pt>
    <dgm:pt modelId="{5356F949-3EAC-4C87-92CC-5ACFA2050297}" type="pres">
      <dgm:prSet presAssocID="{67C23626-E92D-49E7-88D7-7E0320D86588}" presName="thickLine" presStyleLbl="alignNode1" presStyleIdx="4" presStyleCnt="5"/>
      <dgm:spPr/>
    </dgm:pt>
    <dgm:pt modelId="{5E9CD6C6-AFCB-466E-A086-90B3EE042AE8}" type="pres">
      <dgm:prSet presAssocID="{67C23626-E92D-49E7-88D7-7E0320D86588}" presName="horz1" presStyleCnt="0"/>
      <dgm:spPr/>
    </dgm:pt>
    <dgm:pt modelId="{AB1DB9E7-9C5A-4808-B1E5-25B72277BACA}" type="pres">
      <dgm:prSet presAssocID="{67C23626-E92D-49E7-88D7-7E0320D86588}" presName="tx1" presStyleLbl="revTx" presStyleIdx="4" presStyleCnt="5"/>
      <dgm:spPr/>
    </dgm:pt>
    <dgm:pt modelId="{6B2CEB74-58EE-4F08-A741-5ABB7DDD7582}" type="pres">
      <dgm:prSet presAssocID="{67C23626-E92D-49E7-88D7-7E0320D86588}" presName="vert1" presStyleCnt="0"/>
      <dgm:spPr/>
    </dgm:pt>
  </dgm:ptLst>
  <dgm:cxnLst>
    <dgm:cxn modelId="{7D43831C-68F7-41DD-AC96-F44BCAB89666}" type="presOf" srcId="{67C23626-E92D-49E7-88D7-7E0320D86588}" destId="{AB1DB9E7-9C5A-4808-B1E5-25B72277BACA}" srcOrd="0" destOrd="0" presId="urn:microsoft.com/office/officeart/2008/layout/LinedList"/>
    <dgm:cxn modelId="{6F2CB12C-B5BF-4A68-8554-132F7B96C0A2}" srcId="{B5B5C87A-BD32-415F-B460-ED33D9103965}" destId="{75FFF86E-D3AF-40E3-AF2B-A7C117086847}" srcOrd="2" destOrd="0" parTransId="{0DA3D0FD-57EC-4E93-B9C2-36198AEC100D}" sibTransId="{7BBAE85C-4550-432F-996C-88A7D3186BA0}"/>
    <dgm:cxn modelId="{422DEE2C-E79D-44AE-92F1-07F4B2541369}" type="presOf" srcId="{75FFF86E-D3AF-40E3-AF2B-A7C117086847}" destId="{CEF36C8B-F311-4A38-BBDB-57405A0500C0}" srcOrd="0" destOrd="0" presId="urn:microsoft.com/office/officeart/2008/layout/LinedList"/>
    <dgm:cxn modelId="{CA83DC5D-5877-4CD0-A2A6-B10BC30D176A}" type="presOf" srcId="{13061C97-FC43-47CF-84EE-773C5A4B6F2E}" destId="{7647B750-9E8B-4B02-AB68-D6F18876E0BA}" srcOrd="0" destOrd="0" presId="urn:microsoft.com/office/officeart/2008/layout/LinedList"/>
    <dgm:cxn modelId="{42555C44-A8A0-45B1-B845-7198E4881706}" type="presOf" srcId="{F2371DC5-2CAC-41F2-91D5-6C6B3877F25B}" destId="{4EABAD67-8CA7-41FF-857A-E06CD814B958}" srcOrd="0" destOrd="0" presId="urn:microsoft.com/office/officeart/2008/layout/LinedList"/>
    <dgm:cxn modelId="{120C344E-177F-40CA-A298-16097079B6F3}" type="presOf" srcId="{B5B5C87A-BD32-415F-B460-ED33D9103965}" destId="{FF7996A9-2162-45A1-917D-88B879091E1E}" srcOrd="0" destOrd="0" presId="urn:microsoft.com/office/officeart/2008/layout/LinedList"/>
    <dgm:cxn modelId="{2EA93BB1-3147-4C60-99C8-D8976B666426}" srcId="{B5B5C87A-BD32-415F-B460-ED33D9103965}" destId="{67C23626-E92D-49E7-88D7-7E0320D86588}" srcOrd="4" destOrd="0" parTransId="{ACB1BB3C-6FD9-4F76-BF84-728F01E51CCC}" sibTransId="{E8E2FCB8-55B3-4EF6-8EF4-2F04A567D095}"/>
    <dgm:cxn modelId="{B4E4E3CB-F953-4BD2-AF0C-0B20CD45D9A3}" srcId="{B5B5C87A-BD32-415F-B460-ED33D9103965}" destId="{AD881D82-64B6-4B48-A9EF-9F9491BF9FCE}" srcOrd="0" destOrd="0" parTransId="{376E5ED3-33A7-4009-8CE4-630B39B3DBBE}" sibTransId="{0E9A02F2-35F8-41B5-A050-54BA895CDA81}"/>
    <dgm:cxn modelId="{24A4F3DA-38FF-4EBE-8C10-879F9A2D2B0F}" type="presOf" srcId="{AD881D82-64B6-4B48-A9EF-9F9491BF9FCE}" destId="{D13958BC-6B04-4350-8B41-C7EE2E3F659A}" srcOrd="0" destOrd="0" presId="urn:microsoft.com/office/officeart/2008/layout/LinedList"/>
    <dgm:cxn modelId="{C39CC9F6-9608-4698-BE0C-DC5E210BBD3B}" srcId="{B5B5C87A-BD32-415F-B460-ED33D9103965}" destId="{13061C97-FC43-47CF-84EE-773C5A4B6F2E}" srcOrd="1" destOrd="0" parTransId="{B66C70F3-90C7-4FF4-816E-0B8C3254AE12}" sibTransId="{0B0678BA-6E76-4D50-8E80-64CAE03AE31C}"/>
    <dgm:cxn modelId="{135242F9-9F52-4E17-B10F-3ED5B64F6A7D}" srcId="{B5B5C87A-BD32-415F-B460-ED33D9103965}" destId="{F2371DC5-2CAC-41F2-91D5-6C6B3877F25B}" srcOrd="3" destOrd="0" parTransId="{9C91A765-6E97-4FA2-8F3D-6134B4A7F145}" sibTransId="{8BC48347-4744-4D7B-B6CF-D1947608D511}"/>
    <dgm:cxn modelId="{38C470FE-9924-4130-A038-983800C7AC8F}" type="presParOf" srcId="{FF7996A9-2162-45A1-917D-88B879091E1E}" destId="{0FCEFACB-4DDB-43F0-9E63-AFE6D9AB881A}" srcOrd="0" destOrd="0" presId="urn:microsoft.com/office/officeart/2008/layout/LinedList"/>
    <dgm:cxn modelId="{C7D3DBA0-E136-4929-8189-F66AA19E410F}" type="presParOf" srcId="{FF7996A9-2162-45A1-917D-88B879091E1E}" destId="{4A681C46-3F40-4571-8185-AE31BF49AC3F}" srcOrd="1" destOrd="0" presId="urn:microsoft.com/office/officeart/2008/layout/LinedList"/>
    <dgm:cxn modelId="{0B148F2C-4C41-4E6E-932E-59E172F7A470}" type="presParOf" srcId="{4A681C46-3F40-4571-8185-AE31BF49AC3F}" destId="{D13958BC-6B04-4350-8B41-C7EE2E3F659A}" srcOrd="0" destOrd="0" presId="urn:microsoft.com/office/officeart/2008/layout/LinedList"/>
    <dgm:cxn modelId="{A1FB7361-474D-46DF-B1C5-29C28B2EA6C4}" type="presParOf" srcId="{4A681C46-3F40-4571-8185-AE31BF49AC3F}" destId="{D852A657-E4E7-4FF4-9957-CD7760920AE0}" srcOrd="1" destOrd="0" presId="urn:microsoft.com/office/officeart/2008/layout/LinedList"/>
    <dgm:cxn modelId="{D1FA486A-1E50-4333-BA1B-1F2381747902}" type="presParOf" srcId="{FF7996A9-2162-45A1-917D-88B879091E1E}" destId="{1B0A1AF0-2BE7-4313-9C18-CBE737D6D96B}" srcOrd="2" destOrd="0" presId="urn:microsoft.com/office/officeart/2008/layout/LinedList"/>
    <dgm:cxn modelId="{D9D28801-5548-4BE6-B1AC-81EFEE485BA9}" type="presParOf" srcId="{FF7996A9-2162-45A1-917D-88B879091E1E}" destId="{6F3B121C-164C-4844-BB3B-56C9E530E4D0}" srcOrd="3" destOrd="0" presId="urn:microsoft.com/office/officeart/2008/layout/LinedList"/>
    <dgm:cxn modelId="{B5615259-5643-4560-A6FF-7AA9375A9DEA}" type="presParOf" srcId="{6F3B121C-164C-4844-BB3B-56C9E530E4D0}" destId="{7647B750-9E8B-4B02-AB68-D6F18876E0BA}" srcOrd="0" destOrd="0" presId="urn:microsoft.com/office/officeart/2008/layout/LinedList"/>
    <dgm:cxn modelId="{11B1540D-5C1A-4430-9C19-9FE9BC8F06B0}" type="presParOf" srcId="{6F3B121C-164C-4844-BB3B-56C9E530E4D0}" destId="{E2B215E7-9F4D-46A7-96D8-58F23C1E6C84}" srcOrd="1" destOrd="0" presId="urn:microsoft.com/office/officeart/2008/layout/LinedList"/>
    <dgm:cxn modelId="{7652208E-0540-4858-B712-83AD3C632527}" type="presParOf" srcId="{FF7996A9-2162-45A1-917D-88B879091E1E}" destId="{95CA6062-5B2D-4F60-8766-68BD09BE6A5B}" srcOrd="4" destOrd="0" presId="urn:microsoft.com/office/officeart/2008/layout/LinedList"/>
    <dgm:cxn modelId="{0D260F0B-2B82-4851-ABFF-E2787C62F68D}" type="presParOf" srcId="{FF7996A9-2162-45A1-917D-88B879091E1E}" destId="{7BB857C3-5F13-46A1-93E7-825B6DD28EF6}" srcOrd="5" destOrd="0" presId="urn:microsoft.com/office/officeart/2008/layout/LinedList"/>
    <dgm:cxn modelId="{AFEF4FF8-3518-4E1B-BEDB-25039A715E59}" type="presParOf" srcId="{7BB857C3-5F13-46A1-93E7-825B6DD28EF6}" destId="{CEF36C8B-F311-4A38-BBDB-57405A0500C0}" srcOrd="0" destOrd="0" presId="urn:microsoft.com/office/officeart/2008/layout/LinedList"/>
    <dgm:cxn modelId="{717C1059-6F32-4B10-8DB4-22E49B2F0A26}" type="presParOf" srcId="{7BB857C3-5F13-46A1-93E7-825B6DD28EF6}" destId="{60F90DD5-869E-43D0-A204-7080A8C361F4}" srcOrd="1" destOrd="0" presId="urn:microsoft.com/office/officeart/2008/layout/LinedList"/>
    <dgm:cxn modelId="{7643204A-08F0-46A4-90AE-BBB8A8BFF140}" type="presParOf" srcId="{FF7996A9-2162-45A1-917D-88B879091E1E}" destId="{564EDFF0-15BA-4F2C-83AF-3B8CA87D4DE0}" srcOrd="6" destOrd="0" presId="urn:microsoft.com/office/officeart/2008/layout/LinedList"/>
    <dgm:cxn modelId="{1C505500-3DC2-42EE-A21B-FF8FD6326540}" type="presParOf" srcId="{FF7996A9-2162-45A1-917D-88B879091E1E}" destId="{25C2C9EB-00A3-4132-A7F1-07A61CC09479}" srcOrd="7" destOrd="0" presId="urn:microsoft.com/office/officeart/2008/layout/LinedList"/>
    <dgm:cxn modelId="{3A1B2E5A-A6D0-42E5-A97A-080F82DAB358}" type="presParOf" srcId="{25C2C9EB-00A3-4132-A7F1-07A61CC09479}" destId="{4EABAD67-8CA7-41FF-857A-E06CD814B958}" srcOrd="0" destOrd="0" presId="urn:microsoft.com/office/officeart/2008/layout/LinedList"/>
    <dgm:cxn modelId="{C837DA2A-7802-4164-ABA0-D56C3CE609B5}" type="presParOf" srcId="{25C2C9EB-00A3-4132-A7F1-07A61CC09479}" destId="{508637D1-1BD8-48B4-990A-A36C7AB680BA}" srcOrd="1" destOrd="0" presId="urn:microsoft.com/office/officeart/2008/layout/LinedList"/>
    <dgm:cxn modelId="{E94BDA97-FA38-4807-8A84-559947A5DE77}" type="presParOf" srcId="{FF7996A9-2162-45A1-917D-88B879091E1E}" destId="{5356F949-3EAC-4C87-92CC-5ACFA2050297}" srcOrd="8" destOrd="0" presId="urn:microsoft.com/office/officeart/2008/layout/LinedList"/>
    <dgm:cxn modelId="{28A58074-7CC3-4DE8-8215-A0D40F95BBE5}" type="presParOf" srcId="{FF7996A9-2162-45A1-917D-88B879091E1E}" destId="{5E9CD6C6-AFCB-466E-A086-90B3EE042AE8}" srcOrd="9" destOrd="0" presId="urn:microsoft.com/office/officeart/2008/layout/LinedList"/>
    <dgm:cxn modelId="{CC41A511-9A82-463B-ABE2-58588EDB8380}" type="presParOf" srcId="{5E9CD6C6-AFCB-466E-A086-90B3EE042AE8}" destId="{AB1DB9E7-9C5A-4808-B1E5-25B72277BACA}" srcOrd="0" destOrd="0" presId="urn:microsoft.com/office/officeart/2008/layout/LinedList"/>
    <dgm:cxn modelId="{51157869-EDD9-49C7-9712-3BB0D01AFB16}" type="presParOf" srcId="{5E9CD6C6-AFCB-466E-A086-90B3EE042AE8}" destId="{6B2CEB74-58EE-4F08-A741-5ABB7DDD758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63E9A5-C436-48F2-882E-FDB19A98F8FC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1327AFB-DCA6-4D3F-990C-799AB91A9FA3}">
      <dgm:prSet/>
      <dgm:spPr/>
      <dgm:t>
        <a:bodyPr/>
        <a:lstStyle/>
        <a:p>
          <a:r>
            <a:rPr lang="fr-BE" b="1"/>
            <a:t>Kenschetsende gegevens</a:t>
          </a:r>
          <a:endParaRPr lang="en-US"/>
        </a:p>
      </dgm:t>
    </dgm:pt>
    <dgm:pt modelId="{AF2FEBA6-2643-46D8-B3A0-002C139FE0AA}" type="parTrans" cxnId="{4B23FC4E-D3BB-448F-815D-2EFDC077A334}">
      <dgm:prSet/>
      <dgm:spPr/>
      <dgm:t>
        <a:bodyPr/>
        <a:lstStyle/>
        <a:p>
          <a:endParaRPr lang="en-US"/>
        </a:p>
      </dgm:t>
    </dgm:pt>
    <dgm:pt modelId="{8134CCF3-5D0C-4728-898D-5556490A0DC8}" type="sibTrans" cxnId="{4B23FC4E-D3BB-448F-815D-2EFDC077A334}">
      <dgm:prSet/>
      <dgm:spPr/>
      <dgm:t>
        <a:bodyPr/>
        <a:lstStyle/>
        <a:p>
          <a:endParaRPr lang="en-US"/>
        </a:p>
      </dgm:t>
    </dgm:pt>
    <dgm:pt modelId="{84CEAD3D-975E-4A79-B791-1974257BCA42}">
      <dgm:prSet/>
      <dgm:spPr/>
      <dgm:t>
        <a:bodyPr/>
        <a:lstStyle/>
        <a:p>
          <a:r>
            <a:rPr lang="fr-BE"/>
            <a:t>Plaats van bankrekening</a:t>
          </a:r>
          <a:endParaRPr lang="en-US"/>
        </a:p>
      </dgm:t>
    </dgm:pt>
    <dgm:pt modelId="{9A29ED9F-50E7-4BA2-A94D-CBBA2FEE4D7E}" type="parTrans" cxnId="{9C90CAEE-ECA7-45F1-8EFE-D60668887EC8}">
      <dgm:prSet/>
      <dgm:spPr/>
      <dgm:t>
        <a:bodyPr/>
        <a:lstStyle/>
        <a:p>
          <a:endParaRPr lang="en-US"/>
        </a:p>
      </dgm:t>
    </dgm:pt>
    <dgm:pt modelId="{C8BB664B-1C95-4230-9D7E-00E845D7E233}" type="sibTrans" cxnId="{9C90CAEE-ECA7-45F1-8EFE-D60668887EC8}">
      <dgm:prSet/>
      <dgm:spPr/>
      <dgm:t>
        <a:bodyPr/>
        <a:lstStyle/>
        <a:p>
          <a:endParaRPr lang="en-US"/>
        </a:p>
      </dgm:t>
    </dgm:pt>
    <dgm:pt modelId="{0C762A88-D8AE-4F20-BF6C-49D5C8560C80}">
      <dgm:prSet/>
      <dgm:spPr/>
      <dgm:t>
        <a:bodyPr/>
        <a:lstStyle/>
        <a:p>
          <a:r>
            <a:rPr lang="fr-BE"/>
            <a:t>Plaats van hoofdactiviteit</a:t>
          </a:r>
          <a:endParaRPr lang="en-US"/>
        </a:p>
      </dgm:t>
    </dgm:pt>
    <dgm:pt modelId="{0FD260C4-CF7C-45C0-90FA-A903C418C79A}" type="parTrans" cxnId="{014B9D27-081D-4826-9C2C-7312EF229C0E}">
      <dgm:prSet/>
      <dgm:spPr/>
      <dgm:t>
        <a:bodyPr/>
        <a:lstStyle/>
        <a:p>
          <a:endParaRPr lang="en-US"/>
        </a:p>
      </dgm:t>
    </dgm:pt>
    <dgm:pt modelId="{6C633BC5-B14C-4ACE-AFB1-445755D2E6F9}" type="sibTrans" cxnId="{014B9D27-081D-4826-9C2C-7312EF229C0E}">
      <dgm:prSet/>
      <dgm:spPr/>
      <dgm:t>
        <a:bodyPr/>
        <a:lstStyle/>
        <a:p>
          <a:endParaRPr lang="en-US"/>
        </a:p>
      </dgm:t>
    </dgm:pt>
    <dgm:pt modelId="{D21151A7-91E2-473F-81D3-DBEB69E7E2D6}">
      <dgm:prSet/>
      <dgm:spPr/>
      <dgm:t>
        <a:bodyPr/>
        <a:lstStyle/>
        <a:p>
          <a:r>
            <a:rPr lang="fr-BE"/>
            <a:t>Vergaderplaats Raad van bestuur</a:t>
          </a:r>
          <a:endParaRPr lang="en-US"/>
        </a:p>
      </dgm:t>
    </dgm:pt>
    <dgm:pt modelId="{FCE97CD0-9B42-4D90-BE32-FEB18B2DC296}" type="parTrans" cxnId="{463FEA56-365E-4388-B00F-6FD24CB85950}">
      <dgm:prSet/>
      <dgm:spPr/>
      <dgm:t>
        <a:bodyPr/>
        <a:lstStyle/>
        <a:p>
          <a:endParaRPr lang="en-US"/>
        </a:p>
      </dgm:t>
    </dgm:pt>
    <dgm:pt modelId="{D40A0D3D-D151-4421-B6F9-EBC283E2619C}" type="sibTrans" cxnId="{463FEA56-365E-4388-B00F-6FD24CB85950}">
      <dgm:prSet/>
      <dgm:spPr/>
      <dgm:t>
        <a:bodyPr/>
        <a:lstStyle/>
        <a:p>
          <a:endParaRPr lang="en-US"/>
        </a:p>
      </dgm:t>
    </dgm:pt>
    <dgm:pt modelId="{B06782FD-CA98-45FB-8B9F-1FD45FB563E8}">
      <dgm:prSet/>
      <dgm:spPr/>
      <dgm:t>
        <a:bodyPr/>
        <a:lstStyle/>
        <a:p>
          <a:r>
            <a:rPr lang="fr-BE"/>
            <a:t>Woonplaats bestuurders</a:t>
          </a:r>
          <a:endParaRPr lang="en-US"/>
        </a:p>
      </dgm:t>
    </dgm:pt>
    <dgm:pt modelId="{BC10D294-AC35-4D44-9C47-E6B2266866BC}" type="parTrans" cxnId="{812FED7D-B5B5-4F55-BFA3-CE101D4C9AD0}">
      <dgm:prSet/>
      <dgm:spPr/>
      <dgm:t>
        <a:bodyPr/>
        <a:lstStyle/>
        <a:p>
          <a:endParaRPr lang="en-US"/>
        </a:p>
      </dgm:t>
    </dgm:pt>
    <dgm:pt modelId="{C1473CA2-4364-437F-947A-4E16EEA2F67F}" type="sibTrans" cxnId="{812FED7D-B5B5-4F55-BFA3-CE101D4C9AD0}">
      <dgm:prSet/>
      <dgm:spPr/>
      <dgm:t>
        <a:bodyPr/>
        <a:lstStyle/>
        <a:p>
          <a:endParaRPr lang="en-US"/>
        </a:p>
      </dgm:t>
    </dgm:pt>
    <dgm:pt modelId="{09067395-579B-4A89-BEBA-C900CB5973AB}">
      <dgm:prSet/>
      <dgm:spPr/>
      <dgm:t>
        <a:bodyPr/>
        <a:lstStyle/>
        <a:p>
          <a:r>
            <a:rPr lang="fr-BE"/>
            <a:t>Plaats zakencijfer</a:t>
          </a:r>
          <a:endParaRPr lang="en-US"/>
        </a:p>
      </dgm:t>
    </dgm:pt>
    <dgm:pt modelId="{890DA03E-EA4A-44D4-9F9F-230B83C280DD}" type="parTrans" cxnId="{CE2AB435-C1A7-470B-8597-5DC2EE3EFDB4}">
      <dgm:prSet/>
      <dgm:spPr/>
      <dgm:t>
        <a:bodyPr/>
        <a:lstStyle/>
        <a:p>
          <a:endParaRPr lang="en-US"/>
        </a:p>
      </dgm:t>
    </dgm:pt>
    <dgm:pt modelId="{B187214D-6D09-4028-8C1F-C87026073CCA}" type="sibTrans" cxnId="{CE2AB435-C1A7-470B-8597-5DC2EE3EFDB4}">
      <dgm:prSet/>
      <dgm:spPr/>
      <dgm:t>
        <a:bodyPr/>
        <a:lstStyle/>
        <a:p>
          <a:endParaRPr lang="en-US"/>
        </a:p>
      </dgm:t>
    </dgm:pt>
    <dgm:pt modelId="{5C7219C0-24C8-4AA7-B693-41D987EA1088}">
      <dgm:prSet/>
      <dgm:spPr/>
      <dgm:t>
        <a:bodyPr/>
        <a:lstStyle/>
        <a:p>
          <a:r>
            <a:rPr lang="fr-BE"/>
            <a:t>n Werknemers in bepaald land</a:t>
          </a:r>
          <a:endParaRPr lang="en-US"/>
        </a:p>
      </dgm:t>
    </dgm:pt>
    <dgm:pt modelId="{B06409EC-A17E-40D4-BD62-D7F68ED27F56}" type="parTrans" cxnId="{3AB9922F-092D-459D-9166-EF49B0230E5E}">
      <dgm:prSet/>
      <dgm:spPr/>
      <dgm:t>
        <a:bodyPr/>
        <a:lstStyle/>
        <a:p>
          <a:endParaRPr lang="en-US"/>
        </a:p>
      </dgm:t>
    </dgm:pt>
    <dgm:pt modelId="{D87A803D-960A-40AF-B6CA-8A81FAF25F5C}" type="sibTrans" cxnId="{3AB9922F-092D-459D-9166-EF49B0230E5E}">
      <dgm:prSet/>
      <dgm:spPr/>
      <dgm:t>
        <a:bodyPr/>
        <a:lstStyle/>
        <a:p>
          <a:endParaRPr lang="en-US"/>
        </a:p>
      </dgm:t>
    </dgm:pt>
    <dgm:pt modelId="{CBF7D53E-7093-4A2E-9CD8-F2C01D39E41D}">
      <dgm:prSet/>
      <dgm:spPr/>
      <dgm:t>
        <a:bodyPr/>
        <a:lstStyle/>
        <a:p>
          <a:r>
            <a:rPr lang="fr-BE"/>
            <a:t>Toepasselijke wetgeving relatie schuldenaar-leverancier</a:t>
          </a:r>
          <a:endParaRPr lang="en-US"/>
        </a:p>
      </dgm:t>
    </dgm:pt>
    <dgm:pt modelId="{035B4768-F5E2-49C3-A474-C784E1757A6D}" type="parTrans" cxnId="{7CCCB5C0-178C-4703-9CAF-6CB156F7EF11}">
      <dgm:prSet/>
      <dgm:spPr/>
      <dgm:t>
        <a:bodyPr/>
        <a:lstStyle/>
        <a:p>
          <a:endParaRPr lang="en-US"/>
        </a:p>
      </dgm:t>
    </dgm:pt>
    <dgm:pt modelId="{6379C0A8-7167-4D2E-8B3E-BB22991AB94A}" type="sibTrans" cxnId="{7CCCB5C0-178C-4703-9CAF-6CB156F7EF11}">
      <dgm:prSet/>
      <dgm:spPr/>
      <dgm:t>
        <a:bodyPr/>
        <a:lstStyle/>
        <a:p>
          <a:endParaRPr lang="en-US"/>
        </a:p>
      </dgm:t>
    </dgm:pt>
    <dgm:pt modelId="{C9BCECF3-4CFF-444E-AAB5-95899EDC9C90}" type="pres">
      <dgm:prSet presAssocID="{DC63E9A5-C436-48F2-882E-FDB19A98F8FC}" presName="vert0" presStyleCnt="0">
        <dgm:presLayoutVars>
          <dgm:dir/>
          <dgm:animOne val="branch"/>
          <dgm:animLvl val="lvl"/>
        </dgm:presLayoutVars>
      </dgm:prSet>
      <dgm:spPr/>
    </dgm:pt>
    <dgm:pt modelId="{234F12F7-3133-4886-AEC2-E3CA58C2D0F2}" type="pres">
      <dgm:prSet presAssocID="{91327AFB-DCA6-4D3F-990C-799AB91A9FA3}" presName="thickLine" presStyleLbl="alignNode1" presStyleIdx="0" presStyleCnt="8"/>
      <dgm:spPr/>
    </dgm:pt>
    <dgm:pt modelId="{4AD3A1C8-1F36-4087-97B4-F8858FB5E8E8}" type="pres">
      <dgm:prSet presAssocID="{91327AFB-DCA6-4D3F-990C-799AB91A9FA3}" presName="horz1" presStyleCnt="0"/>
      <dgm:spPr/>
    </dgm:pt>
    <dgm:pt modelId="{E0F9D387-61A9-4278-8B90-9A73BBD72634}" type="pres">
      <dgm:prSet presAssocID="{91327AFB-DCA6-4D3F-990C-799AB91A9FA3}" presName="tx1" presStyleLbl="revTx" presStyleIdx="0" presStyleCnt="8"/>
      <dgm:spPr/>
    </dgm:pt>
    <dgm:pt modelId="{ED19EAF0-B720-4540-8D76-931B74C016E0}" type="pres">
      <dgm:prSet presAssocID="{91327AFB-DCA6-4D3F-990C-799AB91A9FA3}" presName="vert1" presStyleCnt="0"/>
      <dgm:spPr/>
    </dgm:pt>
    <dgm:pt modelId="{E9EBA148-B11F-42D4-9F8F-1C8A862EE865}" type="pres">
      <dgm:prSet presAssocID="{84CEAD3D-975E-4A79-B791-1974257BCA42}" presName="thickLine" presStyleLbl="alignNode1" presStyleIdx="1" presStyleCnt="8"/>
      <dgm:spPr/>
    </dgm:pt>
    <dgm:pt modelId="{50F0AE1C-355F-47A9-8FAB-4F196DE17A66}" type="pres">
      <dgm:prSet presAssocID="{84CEAD3D-975E-4A79-B791-1974257BCA42}" presName="horz1" presStyleCnt="0"/>
      <dgm:spPr/>
    </dgm:pt>
    <dgm:pt modelId="{9FA96CA2-2C94-4493-8B95-5CF96F1D3FC4}" type="pres">
      <dgm:prSet presAssocID="{84CEAD3D-975E-4A79-B791-1974257BCA42}" presName="tx1" presStyleLbl="revTx" presStyleIdx="1" presStyleCnt="8"/>
      <dgm:spPr/>
    </dgm:pt>
    <dgm:pt modelId="{5C88CFC7-01A8-4152-9CEC-97216DB90E41}" type="pres">
      <dgm:prSet presAssocID="{84CEAD3D-975E-4A79-B791-1974257BCA42}" presName="vert1" presStyleCnt="0"/>
      <dgm:spPr/>
    </dgm:pt>
    <dgm:pt modelId="{9779F2C2-B78D-4E04-8D81-C0CC9745F9BD}" type="pres">
      <dgm:prSet presAssocID="{0C762A88-D8AE-4F20-BF6C-49D5C8560C80}" presName="thickLine" presStyleLbl="alignNode1" presStyleIdx="2" presStyleCnt="8"/>
      <dgm:spPr/>
    </dgm:pt>
    <dgm:pt modelId="{D585E46E-5926-42C9-A2E2-625C3DFFD5FD}" type="pres">
      <dgm:prSet presAssocID="{0C762A88-D8AE-4F20-BF6C-49D5C8560C80}" presName="horz1" presStyleCnt="0"/>
      <dgm:spPr/>
    </dgm:pt>
    <dgm:pt modelId="{AC5F8643-82E9-406C-8C01-7AA0E96CADED}" type="pres">
      <dgm:prSet presAssocID="{0C762A88-D8AE-4F20-BF6C-49D5C8560C80}" presName="tx1" presStyleLbl="revTx" presStyleIdx="2" presStyleCnt="8"/>
      <dgm:spPr/>
    </dgm:pt>
    <dgm:pt modelId="{7740A3E6-D84B-4EE4-B410-A1A4792EB211}" type="pres">
      <dgm:prSet presAssocID="{0C762A88-D8AE-4F20-BF6C-49D5C8560C80}" presName="vert1" presStyleCnt="0"/>
      <dgm:spPr/>
    </dgm:pt>
    <dgm:pt modelId="{0F124B34-5255-4535-ADAA-8EC01EAAA2DA}" type="pres">
      <dgm:prSet presAssocID="{D21151A7-91E2-473F-81D3-DBEB69E7E2D6}" presName="thickLine" presStyleLbl="alignNode1" presStyleIdx="3" presStyleCnt="8"/>
      <dgm:spPr/>
    </dgm:pt>
    <dgm:pt modelId="{1E79167C-F38A-45DB-AE76-92C8611B8479}" type="pres">
      <dgm:prSet presAssocID="{D21151A7-91E2-473F-81D3-DBEB69E7E2D6}" presName="horz1" presStyleCnt="0"/>
      <dgm:spPr/>
    </dgm:pt>
    <dgm:pt modelId="{2BCE652F-5774-436C-81EF-F1C72BAFF53C}" type="pres">
      <dgm:prSet presAssocID="{D21151A7-91E2-473F-81D3-DBEB69E7E2D6}" presName="tx1" presStyleLbl="revTx" presStyleIdx="3" presStyleCnt="8"/>
      <dgm:spPr/>
    </dgm:pt>
    <dgm:pt modelId="{2F5E7FD2-AE45-4E00-B840-9849C3E8ECB9}" type="pres">
      <dgm:prSet presAssocID="{D21151A7-91E2-473F-81D3-DBEB69E7E2D6}" presName="vert1" presStyleCnt="0"/>
      <dgm:spPr/>
    </dgm:pt>
    <dgm:pt modelId="{55D123F2-00C5-4FF9-AAC6-605D200FC80A}" type="pres">
      <dgm:prSet presAssocID="{B06782FD-CA98-45FB-8B9F-1FD45FB563E8}" presName="thickLine" presStyleLbl="alignNode1" presStyleIdx="4" presStyleCnt="8"/>
      <dgm:spPr/>
    </dgm:pt>
    <dgm:pt modelId="{546E133E-5036-42C2-AA55-728BC53689B6}" type="pres">
      <dgm:prSet presAssocID="{B06782FD-CA98-45FB-8B9F-1FD45FB563E8}" presName="horz1" presStyleCnt="0"/>
      <dgm:spPr/>
    </dgm:pt>
    <dgm:pt modelId="{85B74A48-3965-4524-AD25-937562873A27}" type="pres">
      <dgm:prSet presAssocID="{B06782FD-CA98-45FB-8B9F-1FD45FB563E8}" presName="tx1" presStyleLbl="revTx" presStyleIdx="4" presStyleCnt="8"/>
      <dgm:spPr/>
    </dgm:pt>
    <dgm:pt modelId="{8D79F576-B0B6-4182-8AF3-604D77DAFAC6}" type="pres">
      <dgm:prSet presAssocID="{B06782FD-CA98-45FB-8B9F-1FD45FB563E8}" presName="vert1" presStyleCnt="0"/>
      <dgm:spPr/>
    </dgm:pt>
    <dgm:pt modelId="{2EDD9C1F-5B75-4D6B-8781-2B449ED8F6BA}" type="pres">
      <dgm:prSet presAssocID="{09067395-579B-4A89-BEBA-C900CB5973AB}" presName="thickLine" presStyleLbl="alignNode1" presStyleIdx="5" presStyleCnt="8"/>
      <dgm:spPr/>
    </dgm:pt>
    <dgm:pt modelId="{D547A688-C73F-4408-AFDB-64EB6C841B9A}" type="pres">
      <dgm:prSet presAssocID="{09067395-579B-4A89-BEBA-C900CB5973AB}" presName="horz1" presStyleCnt="0"/>
      <dgm:spPr/>
    </dgm:pt>
    <dgm:pt modelId="{F617A341-14E8-400E-8CD4-C827B9B73E94}" type="pres">
      <dgm:prSet presAssocID="{09067395-579B-4A89-BEBA-C900CB5973AB}" presName="tx1" presStyleLbl="revTx" presStyleIdx="5" presStyleCnt="8"/>
      <dgm:spPr/>
    </dgm:pt>
    <dgm:pt modelId="{C58EB8A9-C049-4BAC-A29E-03A92E7E89C2}" type="pres">
      <dgm:prSet presAssocID="{09067395-579B-4A89-BEBA-C900CB5973AB}" presName="vert1" presStyleCnt="0"/>
      <dgm:spPr/>
    </dgm:pt>
    <dgm:pt modelId="{D602139A-2179-4CE1-B0CD-7B7D5E72C4EB}" type="pres">
      <dgm:prSet presAssocID="{5C7219C0-24C8-4AA7-B693-41D987EA1088}" presName="thickLine" presStyleLbl="alignNode1" presStyleIdx="6" presStyleCnt="8"/>
      <dgm:spPr/>
    </dgm:pt>
    <dgm:pt modelId="{B7260142-5070-4668-84FF-340E9658A324}" type="pres">
      <dgm:prSet presAssocID="{5C7219C0-24C8-4AA7-B693-41D987EA1088}" presName="horz1" presStyleCnt="0"/>
      <dgm:spPr/>
    </dgm:pt>
    <dgm:pt modelId="{F49437C4-25C2-49DF-A763-C9823396756F}" type="pres">
      <dgm:prSet presAssocID="{5C7219C0-24C8-4AA7-B693-41D987EA1088}" presName="tx1" presStyleLbl="revTx" presStyleIdx="6" presStyleCnt="8"/>
      <dgm:spPr/>
    </dgm:pt>
    <dgm:pt modelId="{BC3376AE-2E32-4522-989F-6A658F7CFBCE}" type="pres">
      <dgm:prSet presAssocID="{5C7219C0-24C8-4AA7-B693-41D987EA1088}" presName="vert1" presStyleCnt="0"/>
      <dgm:spPr/>
    </dgm:pt>
    <dgm:pt modelId="{3C110009-1EF7-4D93-A779-AAFDE9687130}" type="pres">
      <dgm:prSet presAssocID="{CBF7D53E-7093-4A2E-9CD8-F2C01D39E41D}" presName="thickLine" presStyleLbl="alignNode1" presStyleIdx="7" presStyleCnt="8"/>
      <dgm:spPr/>
    </dgm:pt>
    <dgm:pt modelId="{280535A1-9836-4546-8987-3C61495C46D4}" type="pres">
      <dgm:prSet presAssocID="{CBF7D53E-7093-4A2E-9CD8-F2C01D39E41D}" presName="horz1" presStyleCnt="0"/>
      <dgm:spPr/>
    </dgm:pt>
    <dgm:pt modelId="{F4624957-CCAB-4B0E-8366-5858C76F6B9B}" type="pres">
      <dgm:prSet presAssocID="{CBF7D53E-7093-4A2E-9CD8-F2C01D39E41D}" presName="tx1" presStyleLbl="revTx" presStyleIdx="7" presStyleCnt="8"/>
      <dgm:spPr/>
    </dgm:pt>
    <dgm:pt modelId="{CF5C02C7-C85B-4E92-8C60-7DEE1378C10D}" type="pres">
      <dgm:prSet presAssocID="{CBF7D53E-7093-4A2E-9CD8-F2C01D39E41D}" presName="vert1" presStyleCnt="0"/>
      <dgm:spPr/>
    </dgm:pt>
  </dgm:ptLst>
  <dgm:cxnLst>
    <dgm:cxn modelId="{014B9D27-081D-4826-9C2C-7312EF229C0E}" srcId="{DC63E9A5-C436-48F2-882E-FDB19A98F8FC}" destId="{0C762A88-D8AE-4F20-BF6C-49D5C8560C80}" srcOrd="2" destOrd="0" parTransId="{0FD260C4-CF7C-45C0-90FA-A903C418C79A}" sibTransId="{6C633BC5-B14C-4ACE-AFB1-445755D2E6F9}"/>
    <dgm:cxn modelId="{3AB9922F-092D-459D-9166-EF49B0230E5E}" srcId="{DC63E9A5-C436-48F2-882E-FDB19A98F8FC}" destId="{5C7219C0-24C8-4AA7-B693-41D987EA1088}" srcOrd="6" destOrd="0" parTransId="{B06409EC-A17E-40D4-BD62-D7F68ED27F56}" sibTransId="{D87A803D-960A-40AF-B6CA-8A81FAF25F5C}"/>
    <dgm:cxn modelId="{27951132-536F-4B05-83B6-789C1321E1E8}" type="presOf" srcId="{09067395-579B-4A89-BEBA-C900CB5973AB}" destId="{F617A341-14E8-400E-8CD4-C827B9B73E94}" srcOrd="0" destOrd="0" presId="urn:microsoft.com/office/officeart/2008/layout/LinedList"/>
    <dgm:cxn modelId="{CE2AB435-C1A7-470B-8597-5DC2EE3EFDB4}" srcId="{DC63E9A5-C436-48F2-882E-FDB19A98F8FC}" destId="{09067395-579B-4A89-BEBA-C900CB5973AB}" srcOrd="5" destOrd="0" parTransId="{890DA03E-EA4A-44D4-9F9F-230B83C280DD}" sibTransId="{B187214D-6D09-4028-8C1F-C87026073CCA}"/>
    <dgm:cxn modelId="{7503F362-F4DF-49EE-A9DD-F845AE11815D}" type="presOf" srcId="{CBF7D53E-7093-4A2E-9CD8-F2C01D39E41D}" destId="{F4624957-CCAB-4B0E-8366-5858C76F6B9B}" srcOrd="0" destOrd="0" presId="urn:microsoft.com/office/officeart/2008/layout/LinedList"/>
    <dgm:cxn modelId="{3C897A45-8F61-4FC6-84E7-A8387DBEDA8B}" type="presOf" srcId="{84CEAD3D-975E-4A79-B791-1974257BCA42}" destId="{9FA96CA2-2C94-4493-8B95-5CF96F1D3FC4}" srcOrd="0" destOrd="0" presId="urn:microsoft.com/office/officeart/2008/layout/LinedList"/>
    <dgm:cxn modelId="{4B23FC4E-D3BB-448F-815D-2EFDC077A334}" srcId="{DC63E9A5-C436-48F2-882E-FDB19A98F8FC}" destId="{91327AFB-DCA6-4D3F-990C-799AB91A9FA3}" srcOrd="0" destOrd="0" parTransId="{AF2FEBA6-2643-46D8-B3A0-002C139FE0AA}" sibTransId="{8134CCF3-5D0C-4728-898D-5556490A0DC8}"/>
    <dgm:cxn modelId="{463FEA56-365E-4388-B00F-6FD24CB85950}" srcId="{DC63E9A5-C436-48F2-882E-FDB19A98F8FC}" destId="{D21151A7-91E2-473F-81D3-DBEB69E7E2D6}" srcOrd="3" destOrd="0" parTransId="{FCE97CD0-9B42-4D90-BE32-FEB18B2DC296}" sibTransId="{D40A0D3D-D151-4421-B6F9-EBC283E2619C}"/>
    <dgm:cxn modelId="{14772A59-26BA-4B0D-93DA-AA54EE112AE7}" type="presOf" srcId="{D21151A7-91E2-473F-81D3-DBEB69E7E2D6}" destId="{2BCE652F-5774-436C-81EF-F1C72BAFF53C}" srcOrd="0" destOrd="0" presId="urn:microsoft.com/office/officeart/2008/layout/LinedList"/>
    <dgm:cxn modelId="{812FED7D-B5B5-4F55-BFA3-CE101D4C9AD0}" srcId="{DC63E9A5-C436-48F2-882E-FDB19A98F8FC}" destId="{B06782FD-CA98-45FB-8B9F-1FD45FB563E8}" srcOrd="4" destOrd="0" parTransId="{BC10D294-AC35-4D44-9C47-E6B2266866BC}" sibTransId="{C1473CA2-4364-437F-947A-4E16EEA2F67F}"/>
    <dgm:cxn modelId="{6A65E09C-BC8D-4D3E-8FF0-82A870F249C7}" type="presOf" srcId="{5C7219C0-24C8-4AA7-B693-41D987EA1088}" destId="{F49437C4-25C2-49DF-A763-C9823396756F}" srcOrd="0" destOrd="0" presId="urn:microsoft.com/office/officeart/2008/layout/LinedList"/>
    <dgm:cxn modelId="{665E059D-3FEC-4F71-A21E-3BEB95531D7A}" type="presOf" srcId="{91327AFB-DCA6-4D3F-990C-799AB91A9FA3}" destId="{E0F9D387-61A9-4278-8B90-9A73BBD72634}" srcOrd="0" destOrd="0" presId="urn:microsoft.com/office/officeart/2008/layout/LinedList"/>
    <dgm:cxn modelId="{851B7EAD-8C68-4DEA-A5CD-7B719E72F0E3}" type="presOf" srcId="{B06782FD-CA98-45FB-8B9F-1FD45FB563E8}" destId="{85B74A48-3965-4524-AD25-937562873A27}" srcOrd="0" destOrd="0" presId="urn:microsoft.com/office/officeart/2008/layout/LinedList"/>
    <dgm:cxn modelId="{7CCCB5C0-178C-4703-9CAF-6CB156F7EF11}" srcId="{DC63E9A5-C436-48F2-882E-FDB19A98F8FC}" destId="{CBF7D53E-7093-4A2E-9CD8-F2C01D39E41D}" srcOrd="7" destOrd="0" parTransId="{035B4768-F5E2-49C3-A474-C784E1757A6D}" sibTransId="{6379C0A8-7167-4D2E-8B3E-BB22991AB94A}"/>
    <dgm:cxn modelId="{00A2D5D0-2C93-47E5-AEB3-12DCEA78A797}" type="presOf" srcId="{DC63E9A5-C436-48F2-882E-FDB19A98F8FC}" destId="{C9BCECF3-4CFF-444E-AAB5-95899EDC9C90}" srcOrd="0" destOrd="0" presId="urn:microsoft.com/office/officeart/2008/layout/LinedList"/>
    <dgm:cxn modelId="{9C90CAEE-ECA7-45F1-8EFE-D60668887EC8}" srcId="{DC63E9A5-C436-48F2-882E-FDB19A98F8FC}" destId="{84CEAD3D-975E-4A79-B791-1974257BCA42}" srcOrd="1" destOrd="0" parTransId="{9A29ED9F-50E7-4BA2-A94D-CBBA2FEE4D7E}" sibTransId="{C8BB664B-1C95-4230-9D7E-00E845D7E233}"/>
    <dgm:cxn modelId="{DD8DDDFA-C25B-4FB9-A465-44945B929BF8}" type="presOf" srcId="{0C762A88-D8AE-4F20-BF6C-49D5C8560C80}" destId="{AC5F8643-82E9-406C-8C01-7AA0E96CADED}" srcOrd="0" destOrd="0" presId="urn:microsoft.com/office/officeart/2008/layout/LinedList"/>
    <dgm:cxn modelId="{F3FF602B-8183-4167-8FCD-8046176D325D}" type="presParOf" srcId="{C9BCECF3-4CFF-444E-AAB5-95899EDC9C90}" destId="{234F12F7-3133-4886-AEC2-E3CA58C2D0F2}" srcOrd="0" destOrd="0" presId="urn:microsoft.com/office/officeart/2008/layout/LinedList"/>
    <dgm:cxn modelId="{23E5C49B-3B22-4A5F-A180-29D20A76CBAD}" type="presParOf" srcId="{C9BCECF3-4CFF-444E-AAB5-95899EDC9C90}" destId="{4AD3A1C8-1F36-4087-97B4-F8858FB5E8E8}" srcOrd="1" destOrd="0" presId="urn:microsoft.com/office/officeart/2008/layout/LinedList"/>
    <dgm:cxn modelId="{B5084E21-EF16-4982-942B-0F8CE173FFFC}" type="presParOf" srcId="{4AD3A1C8-1F36-4087-97B4-F8858FB5E8E8}" destId="{E0F9D387-61A9-4278-8B90-9A73BBD72634}" srcOrd="0" destOrd="0" presId="urn:microsoft.com/office/officeart/2008/layout/LinedList"/>
    <dgm:cxn modelId="{A9EE9BF7-3D7E-48EE-A400-02143FACD102}" type="presParOf" srcId="{4AD3A1C8-1F36-4087-97B4-F8858FB5E8E8}" destId="{ED19EAF0-B720-4540-8D76-931B74C016E0}" srcOrd="1" destOrd="0" presId="urn:microsoft.com/office/officeart/2008/layout/LinedList"/>
    <dgm:cxn modelId="{B2D94FD3-37C7-49FA-BB35-E5D0D798DD95}" type="presParOf" srcId="{C9BCECF3-4CFF-444E-AAB5-95899EDC9C90}" destId="{E9EBA148-B11F-42D4-9F8F-1C8A862EE865}" srcOrd="2" destOrd="0" presId="urn:microsoft.com/office/officeart/2008/layout/LinedList"/>
    <dgm:cxn modelId="{1AF3A776-CA41-4E33-9D34-5C097501F44D}" type="presParOf" srcId="{C9BCECF3-4CFF-444E-AAB5-95899EDC9C90}" destId="{50F0AE1C-355F-47A9-8FAB-4F196DE17A66}" srcOrd="3" destOrd="0" presId="urn:microsoft.com/office/officeart/2008/layout/LinedList"/>
    <dgm:cxn modelId="{5DF61B04-3590-4005-99AF-03CC161441B7}" type="presParOf" srcId="{50F0AE1C-355F-47A9-8FAB-4F196DE17A66}" destId="{9FA96CA2-2C94-4493-8B95-5CF96F1D3FC4}" srcOrd="0" destOrd="0" presId="urn:microsoft.com/office/officeart/2008/layout/LinedList"/>
    <dgm:cxn modelId="{5CE0ED6A-722F-4083-BBDD-0F8B199EF89F}" type="presParOf" srcId="{50F0AE1C-355F-47A9-8FAB-4F196DE17A66}" destId="{5C88CFC7-01A8-4152-9CEC-97216DB90E41}" srcOrd="1" destOrd="0" presId="urn:microsoft.com/office/officeart/2008/layout/LinedList"/>
    <dgm:cxn modelId="{F2504A03-DC89-49E1-834E-EA41A078A9A5}" type="presParOf" srcId="{C9BCECF3-4CFF-444E-AAB5-95899EDC9C90}" destId="{9779F2C2-B78D-4E04-8D81-C0CC9745F9BD}" srcOrd="4" destOrd="0" presId="urn:microsoft.com/office/officeart/2008/layout/LinedList"/>
    <dgm:cxn modelId="{9E57CD75-D3B3-4A62-B839-FC2018F7C8FD}" type="presParOf" srcId="{C9BCECF3-4CFF-444E-AAB5-95899EDC9C90}" destId="{D585E46E-5926-42C9-A2E2-625C3DFFD5FD}" srcOrd="5" destOrd="0" presId="urn:microsoft.com/office/officeart/2008/layout/LinedList"/>
    <dgm:cxn modelId="{05D01E5A-3176-4BA8-8CF8-FC580CDE3D13}" type="presParOf" srcId="{D585E46E-5926-42C9-A2E2-625C3DFFD5FD}" destId="{AC5F8643-82E9-406C-8C01-7AA0E96CADED}" srcOrd="0" destOrd="0" presId="urn:microsoft.com/office/officeart/2008/layout/LinedList"/>
    <dgm:cxn modelId="{DE9F5217-02B0-45BC-8C6B-A0E7B4CFF3CB}" type="presParOf" srcId="{D585E46E-5926-42C9-A2E2-625C3DFFD5FD}" destId="{7740A3E6-D84B-4EE4-B410-A1A4792EB211}" srcOrd="1" destOrd="0" presId="urn:microsoft.com/office/officeart/2008/layout/LinedList"/>
    <dgm:cxn modelId="{A84EC023-5A21-4FD5-AFA9-1DB2E151D555}" type="presParOf" srcId="{C9BCECF3-4CFF-444E-AAB5-95899EDC9C90}" destId="{0F124B34-5255-4535-ADAA-8EC01EAAA2DA}" srcOrd="6" destOrd="0" presId="urn:microsoft.com/office/officeart/2008/layout/LinedList"/>
    <dgm:cxn modelId="{80FCFBA4-E4F9-4ADD-92D7-1BBD920A97BD}" type="presParOf" srcId="{C9BCECF3-4CFF-444E-AAB5-95899EDC9C90}" destId="{1E79167C-F38A-45DB-AE76-92C8611B8479}" srcOrd="7" destOrd="0" presId="urn:microsoft.com/office/officeart/2008/layout/LinedList"/>
    <dgm:cxn modelId="{9372E65E-0017-4049-81AE-568909EF3AF0}" type="presParOf" srcId="{1E79167C-F38A-45DB-AE76-92C8611B8479}" destId="{2BCE652F-5774-436C-81EF-F1C72BAFF53C}" srcOrd="0" destOrd="0" presId="urn:microsoft.com/office/officeart/2008/layout/LinedList"/>
    <dgm:cxn modelId="{EB23B212-5FDE-49E7-B4B7-D6C0563E12A5}" type="presParOf" srcId="{1E79167C-F38A-45DB-AE76-92C8611B8479}" destId="{2F5E7FD2-AE45-4E00-B840-9849C3E8ECB9}" srcOrd="1" destOrd="0" presId="urn:microsoft.com/office/officeart/2008/layout/LinedList"/>
    <dgm:cxn modelId="{49FBBA6B-7572-4A50-BA11-4B3893A0ECE5}" type="presParOf" srcId="{C9BCECF3-4CFF-444E-AAB5-95899EDC9C90}" destId="{55D123F2-00C5-4FF9-AAC6-605D200FC80A}" srcOrd="8" destOrd="0" presId="urn:microsoft.com/office/officeart/2008/layout/LinedList"/>
    <dgm:cxn modelId="{A6B922D8-2F2D-41AC-9959-558B9B8AAB77}" type="presParOf" srcId="{C9BCECF3-4CFF-444E-AAB5-95899EDC9C90}" destId="{546E133E-5036-42C2-AA55-728BC53689B6}" srcOrd="9" destOrd="0" presId="urn:microsoft.com/office/officeart/2008/layout/LinedList"/>
    <dgm:cxn modelId="{E88E3ACA-656B-495C-BEC8-AF1B999C9972}" type="presParOf" srcId="{546E133E-5036-42C2-AA55-728BC53689B6}" destId="{85B74A48-3965-4524-AD25-937562873A27}" srcOrd="0" destOrd="0" presId="urn:microsoft.com/office/officeart/2008/layout/LinedList"/>
    <dgm:cxn modelId="{6A3A42F7-B431-4EFC-9562-3E5F7B12303E}" type="presParOf" srcId="{546E133E-5036-42C2-AA55-728BC53689B6}" destId="{8D79F576-B0B6-4182-8AF3-604D77DAFAC6}" srcOrd="1" destOrd="0" presId="urn:microsoft.com/office/officeart/2008/layout/LinedList"/>
    <dgm:cxn modelId="{2004595F-236E-4119-A7C8-B90373FBDCFC}" type="presParOf" srcId="{C9BCECF3-4CFF-444E-AAB5-95899EDC9C90}" destId="{2EDD9C1F-5B75-4D6B-8781-2B449ED8F6BA}" srcOrd="10" destOrd="0" presId="urn:microsoft.com/office/officeart/2008/layout/LinedList"/>
    <dgm:cxn modelId="{E479E64F-2552-47AC-B49D-B2ACC0078AC3}" type="presParOf" srcId="{C9BCECF3-4CFF-444E-AAB5-95899EDC9C90}" destId="{D547A688-C73F-4408-AFDB-64EB6C841B9A}" srcOrd="11" destOrd="0" presId="urn:microsoft.com/office/officeart/2008/layout/LinedList"/>
    <dgm:cxn modelId="{7C7D1B11-11AC-4A62-AD56-DE9A43564CD3}" type="presParOf" srcId="{D547A688-C73F-4408-AFDB-64EB6C841B9A}" destId="{F617A341-14E8-400E-8CD4-C827B9B73E94}" srcOrd="0" destOrd="0" presId="urn:microsoft.com/office/officeart/2008/layout/LinedList"/>
    <dgm:cxn modelId="{48D0891C-C59B-4186-82FB-9599A43B2B4F}" type="presParOf" srcId="{D547A688-C73F-4408-AFDB-64EB6C841B9A}" destId="{C58EB8A9-C049-4BAC-A29E-03A92E7E89C2}" srcOrd="1" destOrd="0" presId="urn:microsoft.com/office/officeart/2008/layout/LinedList"/>
    <dgm:cxn modelId="{30D025CE-5B03-48DB-AE0B-851D9795ABEC}" type="presParOf" srcId="{C9BCECF3-4CFF-444E-AAB5-95899EDC9C90}" destId="{D602139A-2179-4CE1-B0CD-7B7D5E72C4EB}" srcOrd="12" destOrd="0" presId="urn:microsoft.com/office/officeart/2008/layout/LinedList"/>
    <dgm:cxn modelId="{D2FF5E20-F03A-4BFF-8B5B-1AACA410D378}" type="presParOf" srcId="{C9BCECF3-4CFF-444E-AAB5-95899EDC9C90}" destId="{B7260142-5070-4668-84FF-340E9658A324}" srcOrd="13" destOrd="0" presId="urn:microsoft.com/office/officeart/2008/layout/LinedList"/>
    <dgm:cxn modelId="{4CD1E575-00D3-46C1-AF85-54600DE5AC3B}" type="presParOf" srcId="{B7260142-5070-4668-84FF-340E9658A324}" destId="{F49437C4-25C2-49DF-A763-C9823396756F}" srcOrd="0" destOrd="0" presId="urn:microsoft.com/office/officeart/2008/layout/LinedList"/>
    <dgm:cxn modelId="{9159CA56-98BE-43DD-AC60-75DEC7F29D0E}" type="presParOf" srcId="{B7260142-5070-4668-84FF-340E9658A324}" destId="{BC3376AE-2E32-4522-989F-6A658F7CFBCE}" srcOrd="1" destOrd="0" presId="urn:microsoft.com/office/officeart/2008/layout/LinedList"/>
    <dgm:cxn modelId="{972C8A78-1EF3-4236-93EB-51DB71D1F674}" type="presParOf" srcId="{C9BCECF3-4CFF-444E-AAB5-95899EDC9C90}" destId="{3C110009-1EF7-4D93-A779-AAFDE9687130}" srcOrd="14" destOrd="0" presId="urn:microsoft.com/office/officeart/2008/layout/LinedList"/>
    <dgm:cxn modelId="{90719A97-9ECC-4910-94FE-218496BA05A3}" type="presParOf" srcId="{C9BCECF3-4CFF-444E-AAB5-95899EDC9C90}" destId="{280535A1-9836-4546-8987-3C61495C46D4}" srcOrd="15" destOrd="0" presId="urn:microsoft.com/office/officeart/2008/layout/LinedList"/>
    <dgm:cxn modelId="{C95AD0FF-C42B-41FC-8852-582422E5174E}" type="presParOf" srcId="{280535A1-9836-4546-8987-3C61495C46D4}" destId="{F4624957-CCAB-4B0E-8366-5858C76F6B9B}" srcOrd="0" destOrd="0" presId="urn:microsoft.com/office/officeart/2008/layout/LinedList"/>
    <dgm:cxn modelId="{0AA5E096-7469-44D4-8BCE-E1947C6B150D}" type="presParOf" srcId="{280535A1-9836-4546-8987-3C61495C46D4}" destId="{CF5C02C7-C85B-4E92-8C60-7DEE1378C10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4014CD8-706D-4BAB-8FF4-FE25366CC70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277594-6C53-4310-B9D5-B4FB775D640F}">
      <dgm:prSet/>
      <dgm:spPr/>
      <dgm:t>
        <a:bodyPr/>
        <a:lstStyle/>
        <a:p>
          <a:r>
            <a:rPr lang="fr-BE"/>
            <a:t>Onderzoek door de rechter</a:t>
          </a:r>
          <a:endParaRPr lang="en-US"/>
        </a:p>
      </dgm:t>
    </dgm:pt>
    <dgm:pt modelId="{503AD9CB-6181-4373-BD9D-B5277F430ED5}" type="parTrans" cxnId="{3BBE096A-7877-46B2-9047-AD52AC791D13}">
      <dgm:prSet/>
      <dgm:spPr/>
      <dgm:t>
        <a:bodyPr/>
        <a:lstStyle/>
        <a:p>
          <a:endParaRPr lang="en-US"/>
        </a:p>
      </dgm:t>
    </dgm:pt>
    <dgm:pt modelId="{A0B00BBA-E089-4194-BE16-FB75C7696B5D}" type="sibTrans" cxnId="{3BBE096A-7877-46B2-9047-AD52AC791D13}">
      <dgm:prSet/>
      <dgm:spPr/>
      <dgm:t>
        <a:bodyPr/>
        <a:lstStyle/>
        <a:p>
          <a:endParaRPr lang="en-US"/>
        </a:p>
      </dgm:t>
    </dgm:pt>
    <dgm:pt modelId="{CE9CB4EE-9257-470B-A4B8-9AC7A7DAEB29}">
      <dgm:prSet/>
      <dgm:spPr/>
      <dgm:t>
        <a:bodyPr/>
        <a:lstStyle/>
        <a:p>
          <a:r>
            <a:rPr lang="fr-BE"/>
            <a:t>Betwisting van de COMI</a:t>
          </a:r>
          <a:endParaRPr lang="en-US"/>
        </a:p>
      </dgm:t>
    </dgm:pt>
    <dgm:pt modelId="{7031266F-BCA6-44CE-B4BF-1C3F3D215683}" type="parTrans" cxnId="{BD54CCBD-3BB0-4607-9E0E-EB86646433FC}">
      <dgm:prSet/>
      <dgm:spPr/>
      <dgm:t>
        <a:bodyPr/>
        <a:lstStyle/>
        <a:p>
          <a:endParaRPr lang="en-US"/>
        </a:p>
      </dgm:t>
    </dgm:pt>
    <dgm:pt modelId="{5B7E47D5-65FD-4F56-8927-EEA4293BF8B9}" type="sibTrans" cxnId="{BD54CCBD-3BB0-4607-9E0E-EB86646433FC}">
      <dgm:prSet/>
      <dgm:spPr/>
      <dgm:t>
        <a:bodyPr/>
        <a:lstStyle/>
        <a:p>
          <a:endParaRPr lang="en-US"/>
        </a:p>
      </dgm:t>
    </dgm:pt>
    <dgm:pt modelId="{C8437301-3084-461A-89B4-0A9D5357C6E3}">
      <dgm:prSet/>
      <dgm:spPr/>
      <dgm:t>
        <a:bodyPr/>
        <a:lstStyle/>
        <a:p>
          <a:r>
            <a:rPr lang="fr-BE" dirty="0" err="1"/>
            <a:t>Eerste</a:t>
          </a:r>
          <a:r>
            <a:rPr lang="fr-BE" dirty="0"/>
            <a:t> </a:t>
          </a:r>
          <a:r>
            <a:rPr lang="fr-BE" dirty="0" err="1"/>
            <a:t>beslissing</a:t>
          </a:r>
          <a:r>
            <a:rPr lang="fr-BE" dirty="0"/>
            <a:t> </a:t>
          </a:r>
          <a:r>
            <a:rPr lang="fr-BE" dirty="0" err="1"/>
            <a:t>determinerend</a:t>
          </a:r>
          <a:endParaRPr lang="en-US" dirty="0"/>
        </a:p>
      </dgm:t>
    </dgm:pt>
    <dgm:pt modelId="{A7AB50A5-4B60-417F-8ABE-BC94A3289820}" type="parTrans" cxnId="{4093E850-A0C5-43D6-A1DF-6860737C3741}">
      <dgm:prSet/>
      <dgm:spPr/>
      <dgm:t>
        <a:bodyPr/>
        <a:lstStyle/>
        <a:p>
          <a:endParaRPr lang="en-US"/>
        </a:p>
      </dgm:t>
    </dgm:pt>
    <dgm:pt modelId="{97D044DB-1883-444C-9AC2-3BC395DB90A7}" type="sibTrans" cxnId="{4093E850-A0C5-43D6-A1DF-6860737C3741}">
      <dgm:prSet/>
      <dgm:spPr/>
      <dgm:t>
        <a:bodyPr/>
        <a:lstStyle/>
        <a:p>
          <a:endParaRPr lang="en-US"/>
        </a:p>
      </dgm:t>
    </dgm:pt>
    <dgm:pt modelId="{D59560F0-9917-47FE-B287-594E60FEE3D8}">
      <dgm:prSet/>
      <dgm:spPr/>
      <dgm:t>
        <a:bodyPr/>
        <a:lstStyle/>
        <a:p>
          <a:r>
            <a:rPr lang="fr-BE"/>
            <a:t>Geval van XX.32 WER of andere gelijkaardige maatregelen</a:t>
          </a:r>
          <a:endParaRPr lang="en-US"/>
        </a:p>
      </dgm:t>
    </dgm:pt>
    <dgm:pt modelId="{28D9172F-D65E-4471-8970-8B156FCBF9B9}" type="parTrans" cxnId="{74F71039-4C16-4DF4-B71D-A7636B10110D}">
      <dgm:prSet/>
      <dgm:spPr/>
      <dgm:t>
        <a:bodyPr/>
        <a:lstStyle/>
        <a:p>
          <a:endParaRPr lang="en-US"/>
        </a:p>
      </dgm:t>
    </dgm:pt>
    <dgm:pt modelId="{3EEDFB5D-495B-41A9-B5B3-E902AC4A7662}" type="sibTrans" cxnId="{74F71039-4C16-4DF4-B71D-A7636B10110D}">
      <dgm:prSet/>
      <dgm:spPr/>
      <dgm:t>
        <a:bodyPr/>
        <a:lstStyle/>
        <a:p>
          <a:endParaRPr lang="en-US"/>
        </a:p>
      </dgm:t>
    </dgm:pt>
    <dgm:pt modelId="{1742456D-09A2-4985-8575-5055EA5D2D26}" type="pres">
      <dgm:prSet presAssocID="{D4014CD8-706D-4BAB-8FF4-FE25366CC70D}" presName="vert0" presStyleCnt="0">
        <dgm:presLayoutVars>
          <dgm:dir/>
          <dgm:animOne val="branch"/>
          <dgm:animLvl val="lvl"/>
        </dgm:presLayoutVars>
      </dgm:prSet>
      <dgm:spPr/>
    </dgm:pt>
    <dgm:pt modelId="{A651B76E-2104-4AFF-8270-586A41273CB1}" type="pres">
      <dgm:prSet presAssocID="{7A277594-6C53-4310-B9D5-B4FB775D640F}" presName="thickLine" presStyleLbl="alignNode1" presStyleIdx="0" presStyleCnt="4"/>
      <dgm:spPr/>
    </dgm:pt>
    <dgm:pt modelId="{28D8C429-F580-4CCD-AB3B-315AF96E9471}" type="pres">
      <dgm:prSet presAssocID="{7A277594-6C53-4310-B9D5-B4FB775D640F}" presName="horz1" presStyleCnt="0"/>
      <dgm:spPr/>
    </dgm:pt>
    <dgm:pt modelId="{D64EC313-C793-438A-B9BE-F81AEF927705}" type="pres">
      <dgm:prSet presAssocID="{7A277594-6C53-4310-B9D5-B4FB775D640F}" presName="tx1" presStyleLbl="revTx" presStyleIdx="0" presStyleCnt="4"/>
      <dgm:spPr/>
    </dgm:pt>
    <dgm:pt modelId="{8296177D-0152-4765-8F39-2C441F20659A}" type="pres">
      <dgm:prSet presAssocID="{7A277594-6C53-4310-B9D5-B4FB775D640F}" presName="vert1" presStyleCnt="0"/>
      <dgm:spPr/>
    </dgm:pt>
    <dgm:pt modelId="{B3C942E4-205E-4A8E-AB2F-64E9E74D336F}" type="pres">
      <dgm:prSet presAssocID="{CE9CB4EE-9257-470B-A4B8-9AC7A7DAEB29}" presName="thickLine" presStyleLbl="alignNode1" presStyleIdx="1" presStyleCnt="4"/>
      <dgm:spPr/>
    </dgm:pt>
    <dgm:pt modelId="{DAE5A037-B037-456D-AC5B-F58F48BA0C62}" type="pres">
      <dgm:prSet presAssocID="{CE9CB4EE-9257-470B-A4B8-9AC7A7DAEB29}" presName="horz1" presStyleCnt="0"/>
      <dgm:spPr/>
    </dgm:pt>
    <dgm:pt modelId="{E4DC2BEE-AF16-485B-8F21-3D2A17AE6CC3}" type="pres">
      <dgm:prSet presAssocID="{CE9CB4EE-9257-470B-A4B8-9AC7A7DAEB29}" presName="tx1" presStyleLbl="revTx" presStyleIdx="1" presStyleCnt="4"/>
      <dgm:spPr/>
    </dgm:pt>
    <dgm:pt modelId="{316B3796-2352-4A6D-886A-E7C61A789F17}" type="pres">
      <dgm:prSet presAssocID="{CE9CB4EE-9257-470B-A4B8-9AC7A7DAEB29}" presName="vert1" presStyleCnt="0"/>
      <dgm:spPr/>
    </dgm:pt>
    <dgm:pt modelId="{B6FE6FBE-A487-4D64-87E7-A6F021D58F01}" type="pres">
      <dgm:prSet presAssocID="{C8437301-3084-461A-89B4-0A9D5357C6E3}" presName="thickLine" presStyleLbl="alignNode1" presStyleIdx="2" presStyleCnt="4"/>
      <dgm:spPr/>
    </dgm:pt>
    <dgm:pt modelId="{7ACA8E21-065B-4EC2-958E-E9924B3225D6}" type="pres">
      <dgm:prSet presAssocID="{C8437301-3084-461A-89B4-0A9D5357C6E3}" presName="horz1" presStyleCnt="0"/>
      <dgm:spPr/>
    </dgm:pt>
    <dgm:pt modelId="{2864B38E-C704-4160-8DF2-8C71313AB700}" type="pres">
      <dgm:prSet presAssocID="{C8437301-3084-461A-89B4-0A9D5357C6E3}" presName="tx1" presStyleLbl="revTx" presStyleIdx="2" presStyleCnt="4"/>
      <dgm:spPr/>
    </dgm:pt>
    <dgm:pt modelId="{DAED40EF-B9E1-4F9B-8ED1-61DBCF56CB09}" type="pres">
      <dgm:prSet presAssocID="{C8437301-3084-461A-89B4-0A9D5357C6E3}" presName="vert1" presStyleCnt="0"/>
      <dgm:spPr/>
    </dgm:pt>
    <dgm:pt modelId="{EB522575-0603-49E6-BB56-9C88B3C8554F}" type="pres">
      <dgm:prSet presAssocID="{D59560F0-9917-47FE-B287-594E60FEE3D8}" presName="thickLine" presStyleLbl="alignNode1" presStyleIdx="3" presStyleCnt="4"/>
      <dgm:spPr/>
    </dgm:pt>
    <dgm:pt modelId="{E1E22131-0EBE-4C0D-A359-9F36ED3CED0F}" type="pres">
      <dgm:prSet presAssocID="{D59560F0-9917-47FE-B287-594E60FEE3D8}" presName="horz1" presStyleCnt="0"/>
      <dgm:spPr/>
    </dgm:pt>
    <dgm:pt modelId="{DE73F8A5-DA2A-4EEA-9E2A-F0DCFD3F0B28}" type="pres">
      <dgm:prSet presAssocID="{D59560F0-9917-47FE-B287-594E60FEE3D8}" presName="tx1" presStyleLbl="revTx" presStyleIdx="3" presStyleCnt="4"/>
      <dgm:spPr/>
    </dgm:pt>
    <dgm:pt modelId="{1E17F6C3-8169-4BEB-B5AB-769E9BE2C14F}" type="pres">
      <dgm:prSet presAssocID="{D59560F0-9917-47FE-B287-594E60FEE3D8}" presName="vert1" presStyleCnt="0"/>
      <dgm:spPr/>
    </dgm:pt>
  </dgm:ptLst>
  <dgm:cxnLst>
    <dgm:cxn modelId="{6BE8EA08-B34E-4795-9546-30EC99F4C657}" type="presOf" srcId="{C8437301-3084-461A-89B4-0A9D5357C6E3}" destId="{2864B38E-C704-4160-8DF2-8C71313AB700}" srcOrd="0" destOrd="0" presId="urn:microsoft.com/office/officeart/2008/layout/LinedList"/>
    <dgm:cxn modelId="{74F71039-4C16-4DF4-B71D-A7636B10110D}" srcId="{D4014CD8-706D-4BAB-8FF4-FE25366CC70D}" destId="{D59560F0-9917-47FE-B287-594E60FEE3D8}" srcOrd="3" destOrd="0" parTransId="{28D9172F-D65E-4471-8970-8B156FCBF9B9}" sibTransId="{3EEDFB5D-495B-41A9-B5B3-E902AC4A7662}"/>
    <dgm:cxn modelId="{4DD23F64-DA70-49AA-A7CC-AFD05E125C2C}" type="presOf" srcId="{D4014CD8-706D-4BAB-8FF4-FE25366CC70D}" destId="{1742456D-09A2-4985-8575-5055EA5D2D26}" srcOrd="0" destOrd="0" presId="urn:microsoft.com/office/officeart/2008/layout/LinedList"/>
    <dgm:cxn modelId="{C0FEF646-FCB2-44C0-B6C8-899972833885}" type="presOf" srcId="{7A277594-6C53-4310-B9D5-B4FB775D640F}" destId="{D64EC313-C793-438A-B9BE-F81AEF927705}" srcOrd="0" destOrd="0" presId="urn:microsoft.com/office/officeart/2008/layout/LinedList"/>
    <dgm:cxn modelId="{3BBE096A-7877-46B2-9047-AD52AC791D13}" srcId="{D4014CD8-706D-4BAB-8FF4-FE25366CC70D}" destId="{7A277594-6C53-4310-B9D5-B4FB775D640F}" srcOrd="0" destOrd="0" parTransId="{503AD9CB-6181-4373-BD9D-B5277F430ED5}" sibTransId="{A0B00BBA-E089-4194-BE16-FB75C7696B5D}"/>
    <dgm:cxn modelId="{4093E850-A0C5-43D6-A1DF-6860737C3741}" srcId="{D4014CD8-706D-4BAB-8FF4-FE25366CC70D}" destId="{C8437301-3084-461A-89B4-0A9D5357C6E3}" srcOrd="2" destOrd="0" parTransId="{A7AB50A5-4B60-417F-8ABE-BC94A3289820}" sibTransId="{97D044DB-1883-444C-9AC2-3BC395DB90A7}"/>
    <dgm:cxn modelId="{9B72C79C-A2FB-4F22-A873-62762CF22F33}" type="presOf" srcId="{CE9CB4EE-9257-470B-A4B8-9AC7A7DAEB29}" destId="{E4DC2BEE-AF16-485B-8F21-3D2A17AE6CC3}" srcOrd="0" destOrd="0" presId="urn:microsoft.com/office/officeart/2008/layout/LinedList"/>
    <dgm:cxn modelId="{AA7127BD-3D86-46D2-A88A-29DFB992D1B5}" type="presOf" srcId="{D59560F0-9917-47FE-B287-594E60FEE3D8}" destId="{DE73F8A5-DA2A-4EEA-9E2A-F0DCFD3F0B28}" srcOrd="0" destOrd="0" presId="urn:microsoft.com/office/officeart/2008/layout/LinedList"/>
    <dgm:cxn modelId="{BD54CCBD-3BB0-4607-9E0E-EB86646433FC}" srcId="{D4014CD8-706D-4BAB-8FF4-FE25366CC70D}" destId="{CE9CB4EE-9257-470B-A4B8-9AC7A7DAEB29}" srcOrd="1" destOrd="0" parTransId="{7031266F-BCA6-44CE-B4BF-1C3F3D215683}" sibTransId="{5B7E47D5-65FD-4F56-8927-EEA4293BF8B9}"/>
    <dgm:cxn modelId="{A8C70411-7AAA-417A-B726-ECABFB186746}" type="presParOf" srcId="{1742456D-09A2-4985-8575-5055EA5D2D26}" destId="{A651B76E-2104-4AFF-8270-586A41273CB1}" srcOrd="0" destOrd="0" presId="urn:microsoft.com/office/officeart/2008/layout/LinedList"/>
    <dgm:cxn modelId="{723F14AF-A8C6-4AE1-9B99-9F58D10A24C7}" type="presParOf" srcId="{1742456D-09A2-4985-8575-5055EA5D2D26}" destId="{28D8C429-F580-4CCD-AB3B-315AF96E9471}" srcOrd="1" destOrd="0" presId="urn:microsoft.com/office/officeart/2008/layout/LinedList"/>
    <dgm:cxn modelId="{A8255D90-5F4F-45FA-A7E0-ABF49FADC247}" type="presParOf" srcId="{28D8C429-F580-4CCD-AB3B-315AF96E9471}" destId="{D64EC313-C793-438A-B9BE-F81AEF927705}" srcOrd="0" destOrd="0" presId="urn:microsoft.com/office/officeart/2008/layout/LinedList"/>
    <dgm:cxn modelId="{E6D8B25D-D819-4CAD-90CC-4AFF86D935FB}" type="presParOf" srcId="{28D8C429-F580-4CCD-AB3B-315AF96E9471}" destId="{8296177D-0152-4765-8F39-2C441F20659A}" srcOrd="1" destOrd="0" presId="urn:microsoft.com/office/officeart/2008/layout/LinedList"/>
    <dgm:cxn modelId="{DC715970-9780-49B6-80FE-84C3F97C0FBD}" type="presParOf" srcId="{1742456D-09A2-4985-8575-5055EA5D2D26}" destId="{B3C942E4-205E-4A8E-AB2F-64E9E74D336F}" srcOrd="2" destOrd="0" presId="urn:microsoft.com/office/officeart/2008/layout/LinedList"/>
    <dgm:cxn modelId="{6326FFF2-9C50-4FB6-A5FB-1AA1163ECFCE}" type="presParOf" srcId="{1742456D-09A2-4985-8575-5055EA5D2D26}" destId="{DAE5A037-B037-456D-AC5B-F58F48BA0C62}" srcOrd="3" destOrd="0" presId="urn:microsoft.com/office/officeart/2008/layout/LinedList"/>
    <dgm:cxn modelId="{04718014-FA5A-4723-83A6-97777DB12EE1}" type="presParOf" srcId="{DAE5A037-B037-456D-AC5B-F58F48BA0C62}" destId="{E4DC2BEE-AF16-485B-8F21-3D2A17AE6CC3}" srcOrd="0" destOrd="0" presId="urn:microsoft.com/office/officeart/2008/layout/LinedList"/>
    <dgm:cxn modelId="{6A67142C-5BCB-4149-887F-D5F80F8D37D9}" type="presParOf" srcId="{DAE5A037-B037-456D-AC5B-F58F48BA0C62}" destId="{316B3796-2352-4A6D-886A-E7C61A789F17}" srcOrd="1" destOrd="0" presId="urn:microsoft.com/office/officeart/2008/layout/LinedList"/>
    <dgm:cxn modelId="{5F89FDB2-2B8D-44CD-AA92-677A8B21DA0F}" type="presParOf" srcId="{1742456D-09A2-4985-8575-5055EA5D2D26}" destId="{B6FE6FBE-A487-4D64-87E7-A6F021D58F01}" srcOrd="4" destOrd="0" presId="urn:microsoft.com/office/officeart/2008/layout/LinedList"/>
    <dgm:cxn modelId="{1F41E18C-16C2-40AE-810A-8EF52F542B47}" type="presParOf" srcId="{1742456D-09A2-4985-8575-5055EA5D2D26}" destId="{7ACA8E21-065B-4EC2-958E-E9924B3225D6}" srcOrd="5" destOrd="0" presId="urn:microsoft.com/office/officeart/2008/layout/LinedList"/>
    <dgm:cxn modelId="{267A4D8C-E3A5-4D69-9C1A-4769E782B58C}" type="presParOf" srcId="{7ACA8E21-065B-4EC2-958E-E9924B3225D6}" destId="{2864B38E-C704-4160-8DF2-8C71313AB700}" srcOrd="0" destOrd="0" presId="urn:microsoft.com/office/officeart/2008/layout/LinedList"/>
    <dgm:cxn modelId="{702DD840-C403-4EFF-AD5F-824CE1743732}" type="presParOf" srcId="{7ACA8E21-065B-4EC2-958E-E9924B3225D6}" destId="{DAED40EF-B9E1-4F9B-8ED1-61DBCF56CB09}" srcOrd="1" destOrd="0" presId="urn:microsoft.com/office/officeart/2008/layout/LinedList"/>
    <dgm:cxn modelId="{AB854E17-8A43-4B1F-AE0F-DC0709BB7568}" type="presParOf" srcId="{1742456D-09A2-4985-8575-5055EA5D2D26}" destId="{EB522575-0603-49E6-BB56-9C88B3C8554F}" srcOrd="6" destOrd="0" presId="urn:microsoft.com/office/officeart/2008/layout/LinedList"/>
    <dgm:cxn modelId="{80F20DFC-FD14-43C0-B041-4B8099707EF1}" type="presParOf" srcId="{1742456D-09A2-4985-8575-5055EA5D2D26}" destId="{E1E22131-0EBE-4C0D-A359-9F36ED3CED0F}" srcOrd="7" destOrd="0" presId="urn:microsoft.com/office/officeart/2008/layout/LinedList"/>
    <dgm:cxn modelId="{229600A8-286E-473E-8F6E-08C8B97EB6C4}" type="presParOf" srcId="{E1E22131-0EBE-4C0D-A359-9F36ED3CED0F}" destId="{DE73F8A5-DA2A-4EEA-9E2A-F0DCFD3F0B28}" srcOrd="0" destOrd="0" presId="urn:microsoft.com/office/officeart/2008/layout/LinedList"/>
    <dgm:cxn modelId="{C22EAD38-569B-4BCA-BCCC-5AE78EA64B32}" type="presParOf" srcId="{E1E22131-0EBE-4C0D-A359-9F36ED3CED0F}" destId="{1E17F6C3-8169-4BEB-B5AB-769E9BE2C14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E6C45E1-522A-4A9D-B321-7558DC36105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FBD36B1-6904-4559-B47E-A967F781541C}">
      <dgm:prSet/>
      <dgm:spPr/>
      <dgm:t>
        <a:bodyPr/>
        <a:lstStyle/>
        <a:p>
          <a:r>
            <a:rPr lang="fr-BE" b="1"/>
            <a:t>Territoriale en secundaire procedures</a:t>
          </a:r>
          <a:endParaRPr lang="en-US"/>
        </a:p>
      </dgm:t>
    </dgm:pt>
    <dgm:pt modelId="{9E822A8A-DB0A-492E-BBF7-2D60E7546A99}" type="parTrans" cxnId="{32B1C4ED-2843-498E-B06C-EB63C0808B9D}">
      <dgm:prSet/>
      <dgm:spPr/>
      <dgm:t>
        <a:bodyPr/>
        <a:lstStyle/>
        <a:p>
          <a:endParaRPr lang="en-US"/>
        </a:p>
      </dgm:t>
    </dgm:pt>
    <dgm:pt modelId="{611F586E-C34E-465E-B1C3-693CE47F4ECC}" type="sibTrans" cxnId="{32B1C4ED-2843-498E-B06C-EB63C0808B9D}">
      <dgm:prSet/>
      <dgm:spPr/>
      <dgm:t>
        <a:bodyPr/>
        <a:lstStyle/>
        <a:p>
          <a:endParaRPr lang="en-US"/>
        </a:p>
      </dgm:t>
    </dgm:pt>
    <dgm:pt modelId="{02967DC3-537E-48E2-A778-30AD089C4D02}">
      <dgm:prSet/>
      <dgm:spPr/>
      <dgm:t>
        <a:bodyPr/>
        <a:lstStyle/>
        <a:p>
          <a:r>
            <a:rPr lang="fr-BE"/>
            <a:t>Na opening van een hoofdinsolventieprocedure, kan een insolventieprocedure geopend worden met beperkte territoriale werking met het oog op de afwikkeling van de insolventie van een vestiging.</a:t>
          </a:r>
          <a:endParaRPr lang="en-US"/>
        </a:p>
      </dgm:t>
    </dgm:pt>
    <dgm:pt modelId="{E20CFB49-51BC-40DF-8613-80C3A5D7DA92}" type="parTrans" cxnId="{22633CF8-853C-414C-A1B2-D1057E2A674B}">
      <dgm:prSet/>
      <dgm:spPr/>
      <dgm:t>
        <a:bodyPr/>
        <a:lstStyle/>
        <a:p>
          <a:endParaRPr lang="en-US"/>
        </a:p>
      </dgm:t>
    </dgm:pt>
    <dgm:pt modelId="{6B8DD39B-3E5E-428D-895B-E83B9A21739B}" type="sibTrans" cxnId="{22633CF8-853C-414C-A1B2-D1057E2A674B}">
      <dgm:prSet/>
      <dgm:spPr/>
      <dgm:t>
        <a:bodyPr/>
        <a:lstStyle/>
        <a:p>
          <a:endParaRPr lang="en-US"/>
        </a:p>
      </dgm:t>
    </dgm:pt>
    <dgm:pt modelId="{41EC3C6C-EB63-4FF3-A09D-006B01EBB85B}">
      <dgm:prSet/>
      <dgm:spPr/>
      <dgm:t>
        <a:bodyPr/>
        <a:lstStyle/>
        <a:p>
          <a:r>
            <a:rPr lang="fr-BE"/>
            <a:t>- Probleem van verbonden rechtspersonen (groepen) is ander probleem</a:t>
          </a:r>
          <a:endParaRPr lang="en-US"/>
        </a:p>
      </dgm:t>
    </dgm:pt>
    <dgm:pt modelId="{9DE85CFF-860E-45C2-9ADC-E6CB41EAD006}" type="parTrans" cxnId="{C89912CD-DEFB-496D-85DD-18D823CC9B05}">
      <dgm:prSet/>
      <dgm:spPr/>
      <dgm:t>
        <a:bodyPr/>
        <a:lstStyle/>
        <a:p>
          <a:endParaRPr lang="en-US"/>
        </a:p>
      </dgm:t>
    </dgm:pt>
    <dgm:pt modelId="{22AA280D-FCEA-4A5F-A63E-43A3A30021E0}" type="sibTrans" cxnId="{C89912CD-DEFB-496D-85DD-18D823CC9B05}">
      <dgm:prSet/>
      <dgm:spPr/>
      <dgm:t>
        <a:bodyPr/>
        <a:lstStyle/>
        <a:p>
          <a:endParaRPr lang="en-US"/>
        </a:p>
      </dgm:t>
    </dgm:pt>
    <dgm:pt modelId="{FB9BF84A-2FEA-4F3D-8AED-6F6C9859B275}" type="pres">
      <dgm:prSet presAssocID="{7E6C45E1-522A-4A9D-B321-7558DC361056}" presName="vert0" presStyleCnt="0">
        <dgm:presLayoutVars>
          <dgm:dir/>
          <dgm:animOne val="branch"/>
          <dgm:animLvl val="lvl"/>
        </dgm:presLayoutVars>
      </dgm:prSet>
      <dgm:spPr/>
    </dgm:pt>
    <dgm:pt modelId="{5B83FB7F-F22A-47B4-A119-4F67910E6966}" type="pres">
      <dgm:prSet presAssocID="{7FBD36B1-6904-4559-B47E-A967F781541C}" presName="thickLine" presStyleLbl="alignNode1" presStyleIdx="0" presStyleCnt="3"/>
      <dgm:spPr/>
    </dgm:pt>
    <dgm:pt modelId="{CAEAEAA2-4BE4-4080-90A3-4FC08F33DC22}" type="pres">
      <dgm:prSet presAssocID="{7FBD36B1-6904-4559-B47E-A967F781541C}" presName="horz1" presStyleCnt="0"/>
      <dgm:spPr/>
    </dgm:pt>
    <dgm:pt modelId="{254D72CD-D839-4851-B691-5936BCCFBE72}" type="pres">
      <dgm:prSet presAssocID="{7FBD36B1-6904-4559-B47E-A967F781541C}" presName="tx1" presStyleLbl="revTx" presStyleIdx="0" presStyleCnt="3"/>
      <dgm:spPr/>
    </dgm:pt>
    <dgm:pt modelId="{7E2EA846-768F-42ED-826D-14CF95EF8F4B}" type="pres">
      <dgm:prSet presAssocID="{7FBD36B1-6904-4559-B47E-A967F781541C}" presName="vert1" presStyleCnt="0"/>
      <dgm:spPr/>
    </dgm:pt>
    <dgm:pt modelId="{3E1F4490-04A8-4D5A-8E1A-F79A94E4DD24}" type="pres">
      <dgm:prSet presAssocID="{02967DC3-537E-48E2-A778-30AD089C4D02}" presName="thickLine" presStyleLbl="alignNode1" presStyleIdx="1" presStyleCnt="3"/>
      <dgm:spPr/>
    </dgm:pt>
    <dgm:pt modelId="{C50996FB-ED57-4E4F-B6A7-CEAF8833E041}" type="pres">
      <dgm:prSet presAssocID="{02967DC3-537E-48E2-A778-30AD089C4D02}" presName="horz1" presStyleCnt="0"/>
      <dgm:spPr/>
    </dgm:pt>
    <dgm:pt modelId="{A49A8B59-2B6A-473B-ACDC-4204D90EAD75}" type="pres">
      <dgm:prSet presAssocID="{02967DC3-537E-48E2-A778-30AD089C4D02}" presName="tx1" presStyleLbl="revTx" presStyleIdx="1" presStyleCnt="3"/>
      <dgm:spPr/>
    </dgm:pt>
    <dgm:pt modelId="{DE17DB44-0C3D-4240-B50D-8EC8F05C5B83}" type="pres">
      <dgm:prSet presAssocID="{02967DC3-537E-48E2-A778-30AD089C4D02}" presName="vert1" presStyleCnt="0"/>
      <dgm:spPr/>
    </dgm:pt>
    <dgm:pt modelId="{A02E64DF-3FC7-4110-A3E5-CA0BE33322FB}" type="pres">
      <dgm:prSet presAssocID="{41EC3C6C-EB63-4FF3-A09D-006B01EBB85B}" presName="thickLine" presStyleLbl="alignNode1" presStyleIdx="2" presStyleCnt="3"/>
      <dgm:spPr/>
    </dgm:pt>
    <dgm:pt modelId="{2FD7DAB4-7935-430B-A1AD-602FB93D5B5A}" type="pres">
      <dgm:prSet presAssocID="{41EC3C6C-EB63-4FF3-A09D-006B01EBB85B}" presName="horz1" presStyleCnt="0"/>
      <dgm:spPr/>
    </dgm:pt>
    <dgm:pt modelId="{89F87535-097D-4B9F-88ED-FB899AF99D7E}" type="pres">
      <dgm:prSet presAssocID="{41EC3C6C-EB63-4FF3-A09D-006B01EBB85B}" presName="tx1" presStyleLbl="revTx" presStyleIdx="2" presStyleCnt="3"/>
      <dgm:spPr/>
    </dgm:pt>
    <dgm:pt modelId="{C0CA8FC8-1650-4066-BA99-D06516DFD371}" type="pres">
      <dgm:prSet presAssocID="{41EC3C6C-EB63-4FF3-A09D-006B01EBB85B}" presName="vert1" presStyleCnt="0"/>
      <dgm:spPr/>
    </dgm:pt>
  </dgm:ptLst>
  <dgm:cxnLst>
    <dgm:cxn modelId="{CCD3940C-A1BA-4C0D-9C07-398430FA82FB}" type="presOf" srcId="{41EC3C6C-EB63-4FF3-A09D-006B01EBB85B}" destId="{89F87535-097D-4B9F-88ED-FB899AF99D7E}" srcOrd="0" destOrd="0" presId="urn:microsoft.com/office/officeart/2008/layout/LinedList"/>
    <dgm:cxn modelId="{57FAAB19-9A27-4F71-8DB7-6499450F3E7A}" type="presOf" srcId="{02967DC3-537E-48E2-A778-30AD089C4D02}" destId="{A49A8B59-2B6A-473B-ACDC-4204D90EAD75}" srcOrd="0" destOrd="0" presId="urn:microsoft.com/office/officeart/2008/layout/LinedList"/>
    <dgm:cxn modelId="{56512DC3-51CE-4314-ABDD-320EFD8590E3}" type="presOf" srcId="{7E6C45E1-522A-4A9D-B321-7558DC361056}" destId="{FB9BF84A-2FEA-4F3D-8AED-6F6C9859B275}" srcOrd="0" destOrd="0" presId="urn:microsoft.com/office/officeart/2008/layout/LinedList"/>
    <dgm:cxn modelId="{C89912CD-DEFB-496D-85DD-18D823CC9B05}" srcId="{7E6C45E1-522A-4A9D-B321-7558DC361056}" destId="{41EC3C6C-EB63-4FF3-A09D-006B01EBB85B}" srcOrd="2" destOrd="0" parTransId="{9DE85CFF-860E-45C2-9ADC-E6CB41EAD006}" sibTransId="{22AA280D-FCEA-4A5F-A63E-43A3A30021E0}"/>
    <dgm:cxn modelId="{083EE8D9-3A90-4A83-9046-43A1EE188973}" type="presOf" srcId="{7FBD36B1-6904-4559-B47E-A967F781541C}" destId="{254D72CD-D839-4851-B691-5936BCCFBE72}" srcOrd="0" destOrd="0" presId="urn:microsoft.com/office/officeart/2008/layout/LinedList"/>
    <dgm:cxn modelId="{32B1C4ED-2843-498E-B06C-EB63C0808B9D}" srcId="{7E6C45E1-522A-4A9D-B321-7558DC361056}" destId="{7FBD36B1-6904-4559-B47E-A967F781541C}" srcOrd="0" destOrd="0" parTransId="{9E822A8A-DB0A-492E-BBF7-2D60E7546A99}" sibTransId="{611F586E-C34E-465E-B1C3-693CE47F4ECC}"/>
    <dgm:cxn modelId="{22633CF8-853C-414C-A1B2-D1057E2A674B}" srcId="{7E6C45E1-522A-4A9D-B321-7558DC361056}" destId="{02967DC3-537E-48E2-A778-30AD089C4D02}" srcOrd="1" destOrd="0" parTransId="{E20CFB49-51BC-40DF-8613-80C3A5D7DA92}" sibTransId="{6B8DD39B-3E5E-428D-895B-E83B9A21739B}"/>
    <dgm:cxn modelId="{F5C6922F-47A0-4EB3-A88C-3F8F8F677EE8}" type="presParOf" srcId="{FB9BF84A-2FEA-4F3D-8AED-6F6C9859B275}" destId="{5B83FB7F-F22A-47B4-A119-4F67910E6966}" srcOrd="0" destOrd="0" presId="urn:microsoft.com/office/officeart/2008/layout/LinedList"/>
    <dgm:cxn modelId="{EEFBE991-3EB7-46B5-A774-8C5C796243BE}" type="presParOf" srcId="{FB9BF84A-2FEA-4F3D-8AED-6F6C9859B275}" destId="{CAEAEAA2-4BE4-4080-90A3-4FC08F33DC22}" srcOrd="1" destOrd="0" presId="urn:microsoft.com/office/officeart/2008/layout/LinedList"/>
    <dgm:cxn modelId="{EF26B0D3-E575-4935-BB28-9499D209BD5B}" type="presParOf" srcId="{CAEAEAA2-4BE4-4080-90A3-4FC08F33DC22}" destId="{254D72CD-D839-4851-B691-5936BCCFBE72}" srcOrd="0" destOrd="0" presId="urn:microsoft.com/office/officeart/2008/layout/LinedList"/>
    <dgm:cxn modelId="{9DB760ED-DCC8-438E-8B30-41C671C99F0F}" type="presParOf" srcId="{CAEAEAA2-4BE4-4080-90A3-4FC08F33DC22}" destId="{7E2EA846-768F-42ED-826D-14CF95EF8F4B}" srcOrd="1" destOrd="0" presId="urn:microsoft.com/office/officeart/2008/layout/LinedList"/>
    <dgm:cxn modelId="{CD86F300-9D26-4942-896C-CF1BA8693E58}" type="presParOf" srcId="{FB9BF84A-2FEA-4F3D-8AED-6F6C9859B275}" destId="{3E1F4490-04A8-4D5A-8E1A-F79A94E4DD24}" srcOrd="2" destOrd="0" presId="urn:microsoft.com/office/officeart/2008/layout/LinedList"/>
    <dgm:cxn modelId="{777D3694-37BA-46FA-A5EC-64F07064CB65}" type="presParOf" srcId="{FB9BF84A-2FEA-4F3D-8AED-6F6C9859B275}" destId="{C50996FB-ED57-4E4F-B6A7-CEAF8833E041}" srcOrd="3" destOrd="0" presId="urn:microsoft.com/office/officeart/2008/layout/LinedList"/>
    <dgm:cxn modelId="{427DE533-8FA9-4B26-81BE-1E2099E7D1C1}" type="presParOf" srcId="{C50996FB-ED57-4E4F-B6A7-CEAF8833E041}" destId="{A49A8B59-2B6A-473B-ACDC-4204D90EAD75}" srcOrd="0" destOrd="0" presId="urn:microsoft.com/office/officeart/2008/layout/LinedList"/>
    <dgm:cxn modelId="{B0D9C710-4A40-4AE5-BEC9-E3E0FBCD25EE}" type="presParOf" srcId="{C50996FB-ED57-4E4F-B6A7-CEAF8833E041}" destId="{DE17DB44-0C3D-4240-B50D-8EC8F05C5B83}" srcOrd="1" destOrd="0" presId="urn:microsoft.com/office/officeart/2008/layout/LinedList"/>
    <dgm:cxn modelId="{81CADE92-9415-4AAC-A4F8-AD1FDF2F0A5B}" type="presParOf" srcId="{FB9BF84A-2FEA-4F3D-8AED-6F6C9859B275}" destId="{A02E64DF-3FC7-4110-A3E5-CA0BE33322FB}" srcOrd="4" destOrd="0" presId="urn:microsoft.com/office/officeart/2008/layout/LinedList"/>
    <dgm:cxn modelId="{CC0B5761-2F88-4C15-875B-7B20F20A2FBA}" type="presParOf" srcId="{FB9BF84A-2FEA-4F3D-8AED-6F6C9859B275}" destId="{2FD7DAB4-7935-430B-A1AD-602FB93D5B5A}" srcOrd="5" destOrd="0" presId="urn:microsoft.com/office/officeart/2008/layout/LinedList"/>
    <dgm:cxn modelId="{64ACE2BD-1AC8-4805-A17A-A5D8B49865E3}" type="presParOf" srcId="{2FD7DAB4-7935-430B-A1AD-602FB93D5B5A}" destId="{89F87535-097D-4B9F-88ED-FB899AF99D7E}" srcOrd="0" destOrd="0" presId="urn:microsoft.com/office/officeart/2008/layout/LinedList"/>
    <dgm:cxn modelId="{DD1A3BF4-A7B7-4795-A85E-A874A9837653}" type="presParOf" srcId="{2FD7DAB4-7935-430B-A1AD-602FB93D5B5A}" destId="{C0CA8FC8-1650-4066-BA99-D06516DFD37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CF60E64-C391-462C-B0A4-D7CD8E8AD8E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ACC825A-D464-486E-9B15-64CDF2052130}">
      <dgm:prSet/>
      <dgm:spPr/>
      <dgm:t>
        <a:bodyPr/>
        <a:lstStyle/>
        <a:p>
          <a:r>
            <a:rPr lang="fr-BE" dirty="0"/>
            <a:t>Ratio van de </a:t>
          </a:r>
          <a:r>
            <a:rPr lang="fr-BE" dirty="0" err="1"/>
            <a:t>secundaire</a:t>
          </a:r>
          <a:r>
            <a:rPr lang="fr-BE" dirty="0"/>
            <a:t> </a:t>
          </a:r>
          <a:r>
            <a:rPr lang="fr-BE" dirty="0" err="1"/>
            <a:t>procedure</a:t>
          </a:r>
          <a:r>
            <a:rPr lang="fr-BE" dirty="0"/>
            <a:t> (</a:t>
          </a:r>
          <a:r>
            <a:rPr lang="fr-BE" dirty="0" err="1"/>
            <a:t>zie</a:t>
          </a:r>
          <a:r>
            <a:rPr lang="fr-BE" dirty="0"/>
            <a:t> </a:t>
          </a:r>
          <a:r>
            <a:rPr lang="fr-BE" dirty="0" err="1"/>
            <a:t>ook</a:t>
          </a:r>
          <a:r>
            <a:rPr lang="fr-BE" dirty="0"/>
            <a:t> XX.202 WER)</a:t>
          </a:r>
        </a:p>
        <a:p>
          <a:endParaRPr lang="fr-BE" dirty="0"/>
        </a:p>
        <a:p>
          <a:endParaRPr lang="en-US" dirty="0"/>
        </a:p>
      </dgm:t>
    </dgm:pt>
    <dgm:pt modelId="{9FDEDE2F-65E1-46FB-83B5-9343A43450ED}" type="parTrans" cxnId="{80016995-1152-442A-AD97-F8280FD5BB49}">
      <dgm:prSet/>
      <dgm:spPr/>
      <dgm:t>
        <a:bodyPr/>
        <a:lstStyle/>
        <a:p>
          <a:endParaRPr lang="en-US"/>
        </a:p>
      </dgm:t>
    </dgm:pt>
    <dgm:pt modelId="{577AD6A4-F983-479A-8EC5-7C59BE434E8A}" type="sibTrans" cxnId="{80016995-1152-442A-AD97-F8280FD5BB49}">
      <dgm:prSet/>
      <dgm:spPr/>
      <dgm:t>
        <a:bodyPr/>
        <a:lstStyle/>
        <a:p>
          <a:endParaRPr lang="en-US"/>
        </a:p>
      </dgm:t>
    </dgm:pt>
    <dgm:pt modelId="{D2356155-E959-47DC-AC6C-F294D782A930}">
      <dgm:prSet/>
      <dgm:spPr/>
      <dgm:t>
        <a:bodyPr/>
        <a:lstStyle/>
        <a:p>
          <a:r>
            <a:rPr lang="fr-BE" dirty="0" err="1"/>
            <a:t>Voorwaarden</a:t>
          </a:r>
          <a:r>
            <a:rPr lang="fr-BE" dirty="0"/>
            <a:t>. </a:t>
          </a:r>
          <a:r>
            <a:rPr lang="fr-BE" dirty="0" err="1"/>
            <a:t>Wie</a:t>
          </a:r>
          <a:r>
            <a:rPr lang="fr-BE" dirty="0"/>
            <a:t> </a:t>
          </a:r>
          <a:r>
            <a:rPr lang="fr-BE" dirty="0" err="1"/>
            <a:t>vraagt</a:t>
          </a:r>
          <a:r>
            <a:rPr lang="fr-BE" dirty="0"/>
            <a:t>? </a:t>
          </a:r>
          <a:r>
            <a:rPr lang="fr-BE" dirty="0" err="1"/>
            <a:t>Belgisch</a:t>
          </a:r>
          <a:r>
            <a:rPr lang="fr-BE" dirty="0"/>
            <a:t> </a:t>
          </a:r>
          <a:r>
            <a:rPr lang="fr-BE" dirty="0" err="1"/>
            <a:t>stelsel</a:t>
          </a:r>
          <a:r>
            <a:rPr lang="fr-BE" dirty="0"/>
            <a:t> van art.XX.205</a:t>
          </a:r>
          <a:endParaRPr lang="en-US" dirty="0"/>
        </a:p>
      </dgm:t>
    </dgm:pt>
    <dgm:pt modelId="{7B5DC323-346F-4FD8-BD3E-53B334A9265A}" type="parTrans" cxnId="{283A9907-2E0A-4D3C-A1CE-223FC7768A1E}">
      <dgm:prSet/>
      <dgm:spPr/>
      <dgm:t>
        <a:bodyPr/>
        <a:lstStyle/>
        <a:p>
          <a:endParaRPr lang="en-US"/>
        </a:p>
      </dgm:t>
    </dgm:pt>
    <dgm:pt modelId="{17CA7B91-B050-4F41-B4DD-8DEDD0F52957}" type="sibTrans" cxnId="{283A9907-2E0A-4D3C-A1CE-223FC7768A1E}">
      <dgm:prSet/>
      <dgm:spPr/>
      <dgm:t>
        <a:bodyPr/>
        <a:lstStyle/>
        <a:p>
          <a:endParaRPr lang="en-US"/>
        </a:p>
      </dgm:t>
    </dgm:pt>
    <dgm:pt modelId="{F24CA782-2280-4BF8-A670-1C1BE650F97A}">
      <dgm:prSet/>
      <dgm:spPr/>
      <dgm:t>
        <a:bodyPr/>
        <a:lstStyle/>
        <a:p>
          <a:r>
            <a:rPr lang="fr-BE" dirty="0" err="1"/>
            <a:t>Gevolgen</a:t>
          </a:r>
          <a:r>
            <a:rPr lang="fr-BE" dirty="0"/>
            <a:t> van de </a:t>
          </a:r>
          <a:r>
            <a:rPr lang="fr-BE" dirty="0" err="1"/>
            <a:t>secundaire</a:t>
          </a:r>
          <a:r>
            <a:rPr lang="fr-BE" dirty="0"/>
            <a:t> </a:t>
          </a:r>
          <a:r>
            <a:rPr lang="fr-BE" dirty="0" err="1"/>
            <a:t>procedure</a:t>
          </a:r>
          <a:r>
            <a:rPr lang="fr-BE" dirty="0"/>
            <a:t>- </a:t>
          </a:r>
          <a:r>
            <a:rPr lang="fr-BE" dirty="0" err="1"/>
            <a:t>Toepasselijk</a:t>
          </a:r>
          <a:r>
            <a:rPr lang="fr-BE" dirty="0"/>
            <a:t> </a:t>
          </a:r>
          <a:r>
            <a:rPr lang="fr-BE" dirty="0" err="1"/>
            <a:t>recht</a:t>
          </a:r>
          <a:endParaRPr lang="en-US" dirty="0"/>
        </a:p>
      </dgm:t>
    </dgm:pt>
    <dgm:pt modelId="{682C1CBC-DD50-44A9-9A90-E46BBCF35BF3}" type="parTrans" cxnId="{B180E1C2-B56D-4CF7-9321-C4743C1A2897}">
      <dgm:prSet/>
      <dgm:spPr/>
      <dgm:t>
        <a:bodyPr/>
        <a:lstStyle/>
        <a:p>
          <a:endParaRPr lang="en-US"/>
        </a:p>
      </dgm:t>
    </dgm:pt>
    <dgm:pt modelId="{D0A9A07D-722C-4A36-BEA5-68AF05CFDEC0}" type="sibTrans" cxnId="{B180E1C2-B56D-4CF7-9321-C4743C1A2897}">
      <dgm:prSet/>
      <dgm:spPr/>
      <dgm:t>
        <a:bodyPr/>
        <a:lstStyle/>
        <a:p>
          <a:endParaRPr lang="en-US"/>
        </a:p>
      </dgm:t>
    </dgm:pt>
    <dgm:pt modelId="{35E402FC-B422-4226-9F42-82D89DD288DF}">
      <dgm:prSet/>
      <dgm:spPr/>
      <dgm:t>
        <a:bodyPr/>
        <a:lstStyle/>
        <a:p>
          <a:r>
            <a:rPr lang="fr-BE" dirty="0"/>
            <a:t>Hoe een </a:t>
          </a:r>
          <a:r>
            <a:rPr lang="fr-BE" dirty="0" err="1"/>
            <a:t>secundaire</a:t>
          </a:r>
          <a:r>
            <a:rPr lang="fr-BE" dirty="0"/>
            <a:t> </a:t>
          </a:r>
          <a:r>
            <a:rPr lang="fr-BE" dirty="0" err="1"/>
            <a:t>procedure</a:t>
          </a:r>
          <a:r>
            <a:rPr lang="fr-BE" dirty="0"/>
            <a:t> </a:t>
          </a:r>
          <a:r>
            <a:rPr lang="fr-BE" dirty="0" err="1"/>
            <a:t>vermijden</a:t>
          </a:r>
          <a:r>
            <a:rPr lang="fr-BE" dirty="0"/>
            <a:t> (de « </a:t>
          </a:r>
          <a:r>
            <a:rPr lang="fr-BE" dirty="0" err="1"/>
            <a:t>synthetische</a:t>
          </a:r>
          <a:r>
            <a:rPr lang="fr-BE" dirty="0"/>
            <a:t> </a:t>
          </a:r>
          <a:r>
            <a:rPr lang="fr-BE" dirty="0" err="1"/>
            <a:t>procedure</a:t>
          </a:r>
          <a:r>
            <a:rPr lang="fr-BE" dirty="0"/>
            <a:t> »)(XX.204 WER).</a:t>
          </a:r>
          <a:endParaRPr lang="en-US" dirty="0"/>
        </a:p>
      </dgm:t>
    </dgm:pt>
    <dgm:pt modelId="{1585D7DC-567B-497C-9937-041AEAAE50A7}" type="parTrans" cxnId="{60DAF137-030C-4148-B4D6-2CC17A44C025}">
      <dgm:prSet/>
      <dgm:spPr/>
      <dgm:t>
        <a:bodyPr/>
        <a:lstStyle/>
        <a:p>
          <a:endParaRPr lang="en-US"/>
        </a:p>
      </dgm:t>
    </dgm:pt>
    <dgm:pt modelId="{3BC870C9-0E48-428D-9C0E-8E9FA2A4F12C}" type="sibTrans" cxnId="{60DAF137-030C-4148-B4D6-2CC17A44C025}">
      <dgm:prSet/>
      <dgm:spPr/>
      <dgm:t>
        <a:bodyPr/>
        <a:lstStyle/>
        <a:p>
          <a:endParaRPr lang="en-US"/>
        </a:p>
      </dgm:t>
    </dgm:pt>
    <dgm:pt modelId="{619754CA-CFAB-43AE-9517-C16A4689AEF3}" type="pres">
      <dgm:prSet presAssocID="{2CF60E64-C391-462C-B0A4-D7CD8E8AD8E6}" presName="vert0" presStyleCnt="0">
        <dgm:presLayoutVars>
          <dgm:dir/>
          <dgm:animOne val="branch"/>
          <dgm:animLvl val="lvl"/>
        </dgm:presLayoutVars>
      </dgm:prSet>
      <dgm:spPr/>
    </dgm:pt>
    <dgm:pt modelId="{04399BFC-1F52-48A3-967F-F358B5D741E9}" type="pres">
      <dgm:prSet presAssocID="{7ACC825A-D464-486E-9B15-64CDF2052130}" presName="thickLine" presStyleLbl="alignNode1" presStyleIdx="0" presStyleCnt="4"/>
      <dgm:spPr/>
    </dgm:pt>
    <dgm:pt modelId="{FF834D21-D036-4C31-8885-0B273EF41677}" type="pres">
      <dgm:prSet presAssocID="{7ACC825A-D464-486E-9B15-64CDF2052130}" presName="horz1" presStyleCnt="0"/>
      <dgm:spPr/>
    </dgm:pt>
    <dgm:pt modelId="{24929278-BCE2-43B3-A7C0-F332DD69F9B4}" type="pres">
      <dgm:prSet presAssocID="{7ACC825A-D464-486E-9B15-64CDF2052130}" presName="tx1" presStyleLbl="revTx" presStyleIdx="0" presStyleCnt="4"/>
      <dgm:spPr/>
    </dgm:pt>
    <dgm:pt modelId="{C98C403F-EE96-44A7-BB66-FCC96976574B}" type="pres">
      <dgm:prSet presAssocID="{7ACC825A-D464-486E-9B15-64CDF2052130}" presName="vert1" presStyleCnt="0"/>
      <dgm:spPr/>
    </dgm:pt>
    <dgm:pt modelId="{769D995A-9114-49CE-8C79-2299CDDAFDE0}" type="pres">
      <dgm:prSet presAssocID="{D2356155-E959-47DC-AC6C-F294D782A930}" presName="thickLine" presStyleLbl="alignNode1" presStyleIdx="1" presStyleCnt="4"/>
      <dgm:spPr/>
    </dgm:pt>
    <dgm:pt modelId="{A6B01DEC-84E2-47A0-AEA6-3D3AF32FFFC7}" type="pres">
      <dgm:prSet presAssocID="{D2356155-E959-47DC-AC6C-F294D782A930}" presName="horz1" presStyleCnt="0"/>
      <dgm:spPr/>
    </dgm:pt>
    <dgm:pt modelId="{E3D44C1D-7FA6-4162-9B51-3D0976BFF3EB}" type="pres">
      <dgm:prSet presAssocID="{D2356155-E959-47DC-AC6C-F294D782A930}" presName="tx1" presStyleLbl="revTx" presStyleIdx="1" presStyleCnt="4"/>
      <dgm:spPr/>
    </dgm:pt>
    <dgm:pt modelId="{F1F9BE2A-29F8-4167-8FB3-0926F1D01F9F}" type="pres">
      <dgm:prSet presAssocID="{D2356155-E959-47DC-AC6C-F294D782A930}" presName="vert1" presStyleCnt="0"/>
      <dgm:spPr/>
    </dgm:pt>
    <dgm:pt modelId="{0BBD24C9-8496-4C34-9F52-94FD578AA2AC}" type="pres">
      <dgm:prSet presAssocID="{F24CA782-2280-4BF8-A670-1C1BE650F97A}" presName="thickLine" presStyleLbl="alignNode1" presStyleIdx="2" presStyleCnt="4"/>
      <dgm:spPr/>
    </dgm:pt>
    <dgm:pt modelId="{DFF95753-F7E5-4A9E-BE8B-9BAEE524E981}" type="pres">
      <dgm:prSet presAssocID="{F24CA782-2280-4BF8-A670-1C1BE650F97A}" presName="horz1" presStyleCnt="0"/>
      <dgm:spPr/>
    </dgm:pt>
    <dgm:pt modelId="{E3155974-01F0-4A85-A5D4-1BACD73CB813}" type="pres">
      <dgm:prSet presAssocID="{F24CA782-2280-4BF8-A670-1C1BE650F97A}" presName="tx1" presStyleLbl="revTx" presStyleIdx="2" presStyleCnt="4"/>
      <dgm:spPr/>
    </dgm:pt>
    <dgm:pt modelId="{449A6B2C-14D7-4F98-8471-A9987F47B914}" type="pres">
      <dgm:prSet presAssocID="{F24CA782-2280-4BF8-A670-1C1BE650F97A}" presName="vert1" presStyleCnt="0"/>
      <dgm:spPr/>
    </dgm:pt>
    <dgm:pt modelId="{3F6D1C53-AF77-482A-85B9-2808D490C8B9}" type="pres">
      <dgm:prSet presAssocID="{35E402FC-B422-4226-9F42-82D89DD288DF}" presName="thickLine" presStyleLbl="alignNode1" presStyleIdx="3" presStyleCnt="4"/>
      <dgm:spPr/>
    </dgm:pt>
    <dgm:pt modelId="{940643E3-F83C-47B0-897E-7F1ACB30C718}" type="pres">
      <dgm:prSet presAssocID="{35E402FC-B422-4226-9F42-82D89DD288DF}" presName="horz1" presStyleCnt="0"/>
      <dgm:spPr/>
    </dgm:pt>
    <dgm:pt modelId="{5A697120-9F10-42C9-82A9-5D02C702E951}" type="pres">
      <dgm:prSet presAssocID="{35E402FC-B422-4226-9F42-82D89DD288DF}" presName="tx1" presStyleLbl="revTx" presStyleIdx="3" presStyleCnt="4"/>
      <dgm:spPr/>
    </dgm:pt>
    <dgm:pt modelId="{CE434313-3DC8-4201-9B89-A76E07D3F353}" type="pres">
      <dgm:prSet presAssocID="{35E402FC-B422-4226-9F42-82D89DD288DF}" presName="vert1" presStyleCnt="0"/>
      <dgm:spPr/>
    </dgm:pt>
  </dgm:ptLst>
  <dgm:cxnLst>
    <dgm:cxn modelId="{283A9907-2E0A-4D3C-A1CE-223FC7768A1E}" srcId="{2CF60E64-C391-462C-B0A4-D7CD8E8AD8E6}" destId="{D2356155-E959-47DC-AC6C-F294D782A930}" srcOrd="1" destOrd="0" parTransId="{7B5DC323-346F-4FD8-BD3E-53B334A9265A}" sibTransId="{17CA7B91-B050-4F41-B4DD-8DEDD0F52957}"/>
    <dgm:cxn modelId="{A4E3C90E-3D83-43EB-AC16-8F7801B6F8F4}" type="presOf" srcId="{F24CA782-2280-4BF8-A670-1C1BE650F97A}" destId="{E3155974-01F0-4A85-A5D4-1BACD73CB813}" srcOrd="0" destOrd="0" presId="urn:microsoft.com/office/officeart/2008/layout/LinedList"/>
    <dgm:cxn modelId="{60DAF137-030C-4148-B4D6-2CC17A44C025}" srcId="{2CF60E64-C391-462C-B0A4-D7CD8E8AD8E6}" destId="{35E402FC-B422-4226-9F42-82D89DD288DF}" srcOrd="3" destOrd="0" parTransId="{1585D7DC-567B-497C-9937-041AEAAE50A7}" sibTransId="{3BC870C9-0E48-428D-9C0E-8E9FA2A4F12C}"/>
    <dgm:cxn modelId="{3A12F75C-DD66-43B9-8F3A-3E0FC65A3AB6}" type="presOf" srcId="{2CF60E64-C391-462C-B0A4-D7CD8E8AD8E6}" destId="{619754CA-CFAB-43AE-9517-C16A4689AEF3}" srcOrd="0" destOrd="0" presId="urn:microsoft.com/office/officeart/2008/layout/LinedList"/>
    <dgm:cxn modelId="{47568E41-F088-4F44-946B-AD1AC0B7B54E}" type="presOf" srcId="{D2356155-E959-47DC-AC6C-F294D782A930}" destId="{E3D44C1D-7FA6-4162-9B51-3D0976BFF3EB}" srcOrd="0" destOrd="0" presId="urn:microsoft.com/office/officeart/2008/layout/LinedList"/>
    <dgm:cxn modelId="{2218EC46-7E5C-4CF9-B4B0-88F22CA06288}" type="presOf" srcId="{7ACC825A-D464-486E-9B15-64CDF2052130}" destId="{24929278-BCE2-43B3-A7C0-F332DD69F9B4}" srcOrd="0" destOrd="0" presId="urn:microsoft.com/office/officeart/2008/layout/LinedList"/>
    <dgm:cxn modelId="{80016995-1152-442A-AD97-F8280FD5BB49}" srcId="{2CF60E64-C391-462C-B0A4-D7CD8E8AD8E6}" destId="{7ACC825A-D464-486E-9B15-64CDF2052130}" srcOrd="0" destOrd="0" parTransId="{9FDEDE2F-65E1-46FB-83B5-9343A43450ED}" sibTransId="{577AD6A4-F983-479A-8EC5-7C59BE434E8A}"/>
    <dgm:cxn modelId="{B180E1C2-B56D-4CF7-9321-C4743C1A2897}" srcId="{2CF60E64-C391-462C-B0A4-D7CD8E8AD8E6}" destId="{F24CA782-2280-4BF8-A670-1C1BE650F97A}" srcOrd="2" destOrd="0" parTransId="{682C1CBC-DD50-44A9-9A90-E46BBCF35BF3}" sibTransId="{D0A9A07D-722C-4A36-BEA5-68AF05CFDEC0}"/>
    <dgm:cxn modelId="{FBA1CCCA-4732-40E8-A194-0594661FA7C8}" type="presOf" srcId="{35E402FC-B422-4226-9F42-82D89DD288DF}" destId="{5A697120-9F10-42C9-82A9-5D02C702E951}" srcOrd="0" destOrd="0" presId="urn:microsoft.com/office/officeart/2008/layout/LinedList"/>
    <dgm:cxn modelId="{BABC5ADD-51FC-4330-9EB5-9CE2E760F4A4}" type="presParOf" srcId="{619754CA-CFAB-43AE-9517-C16A4689AEF3}" destId="{04399BFC-1F52-48A3-967F-F358B5D741E9}" srcOrd="0" destOrd="0" presId="urn:microsoft.com/office/officeart/2008/layout/LinedList"/>
    <dgm:cxn modelId="{2039728A-0ACA-4944-BAAB-99C39709A44A}" type="presParOf" srcId="{619754CA-CFAB-43AE-9517-C16A4689AEF3}" destId="{FF834D21-D036-4C31-8885-0B273EF41677}" srcOrd="1" destOrd="0" presId="urn:microsoft.com/office/officeart/2008/layout/LinedList"/>
    <dgm:cxn modelId="{85E36034-D200-43E5-A8DB-C9BCC0D07B25}" type="presParOf" srcId="{FF834D21-D036-4C31-8885-0B273EF41677}" destId="{24929278-BCE2-43B3-A7C0-F332DD69F9B4}" srcOrd="0" destOrd="0" presId="urn:microsoft.com/office/officeart/2008/layout/LinedList"/>
    <dgm:cxn modelId="{8FAAC571-65AC-490F-936E-468970A738E9}" type="presParOf" srcId="{FF834D21-D036-4C31-8885-0B273EF41677}" destId="{C98C403F-EE96-44A7-BB66-FCC96976574B}" srcOrd="1" destOrd="0" presId="urn:microsoft.com/office/officeart/2008/layout/LinedList"/>
    <dgm:cxn modelId="{E0128892-23C9-4E36-83F0-9E3A4938CDB5}" type="presParOf" srcId="{619754CA-CFAB-43AE-9517-C16A4689AEF3}" destId="{769D995A-9114-49CE-8C79-2299CDDAFDE0}" srcOrd="2" destOrd="0" presId="urn:microsoft.com/office/officeart/2008/layout/LinedList"/>
    <dgm:cxn modelId="{83778898-8F05-4F27-A1B4-A44184ECDB2B}" type="presParOf" srcId="{619754CA-CFAB-43AE-9517-C16A4689AEF3}" destId="{A6B01DEC-84E2-47A0-AEA6-3D3AF32FFFC7}" srcOrd="3" destOrd="0" presId="urn:microsoft.com/office/officeart/2008/layout/LinedList"/>
    <dgm:cxn modelId="{4B3FEBA3-2A1F-40FC-999A-F71AF05C950E}" type="presParOf" srcId="{A6B01DEC-84E2-47A0-AEA6-3D3AF32FFFC7}" destId="{E3D44C1D-7FA6-4162-9B51-3D0976BFF3EB}" srcOrd="0" destOrd="0" presId="urn:microsoft.com/office/officeart/2008/layout/LinedList"/>
    <dgm:cxn modelId="{8D30AA6B-954A-4998-AC84-0A8725FCD79A}" type="presParOf" srcId="{A6B01DEC-84E2-47A0-AEA6-3D3AF32FFFC7}" destId="{F1F9BE2A-29F8-4167-8FB3-0926F1D01F9F}" srcOrd="1" destOrd="0" presId="urn:microsoft.com/office/officeart/2008/layout/LinedList"/>
    <dgm:cxn modelId="{E78445F6-022B-41E1-B9E9-584490677777}" type="presParOf" srcId="{619754CA-CFAB-43AE-9517-C16A4689AEF3}" destId="{0BBD24C9-8496-4C34-9F52-94FD578AA2AC}" srcOrd="4" destOrd="0" presId="urn:microsoft.com/office/officeart/2008/layout/LinedList"/>
    <dgm:cxn modelId="{27D1D64D-FE4C-4175-A171-FD00ABFF14DE}" type="presParOf" srcId="{619754CA-CFAB-43AE-9517-C16A4689AEF3}" destId="{DFF95753-F7E5-4A9E-BE8B-9BAEE524E981}" srcOrd="5" destOrd="0" presId="urn:microsoft.com/office/officeart/2008/layout/LinedList"/>
    <dgm:cxn modelId="{A4368491-04C4-461B-9B02-04ECFAFFA05B}" type="presParOf" srcId="{DFF95753-F7E5-4A9E-BE8B-9BAEE524E981}" destId="{E3155974-01F0-4A85-A5D4-1BACD73CB813}" srcOrd="0" destOrd="0" presId="urn:microsoft.com/office/officeart/2008/layout/LinedList"/>
    <dgm:cxn modelId="{5E71F33B-DB72-4476-AF7E-B6A5FC3D4667}" type="presParOf" srcId="{DFF95753-F7E5-4A9E-BE8B-9BAEE524E981}" destId="{449A6B2C-14D7-4F98-8471-A9987F47B914}" srcOrd="1" destOrd="0" presId="urn:microsoft.com/office/officeart/2008/layout/LinedList"/>
    <dgm:cxn modelId="{576D5610-1DEE-43FA-A11B-79CFE9501FB0}" type="presParOf" srcId="{619754CA-CFAB-43AE-9517-C16A4689AEF3}" destId="{3F6D1C53-AF77-482A-85B9-2808D490C8B9}" srcOrd="6" destOrd="0" presId="urn:microsoft.com/office/officeart/2008/layout/LinedList"/>
    <dgm:cxn modelId="{C893E9E2-21EC-456B-B042-8008BC8FC887}" type="presParOf" srcId="{619754CA-CFAB-43AE-9517-C16A4689AEF3}" destId="{940643E3-F83C-47B0-897E-7F1ACB30C718}" srcOrd="7" destOrd="0" presId="urn:microsoft.com/office/officeart/2008/layout/LinedList"/>
    <dgm:cxn modelId="{26A26E85-BEF7-453E-A9EC-A811794A4B21}" type="presParOf" srcId="{940643E3-F83C-47B0-897E-7F1ACB30C718}" destId="{5A697120-9F10-42C9-82A9-5D02C702E951}" srcOrd="0" destOrd="0" presId="urn:microsoft.com/office/officeart/2008/layout/LinedList"/>
    <dgm:cxn modelId="{B1E5DF13-7DD9-4337-8BBC-716813346CB9}" type="presParOf" srcId="{940643E3-F83C-47B0-897E-7F1ACB30C718}" destId="{CE434313-3DC8-4201-9B89-A76E07D3F35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4BCEA-4EC7-4B5F-9DFF-0BFE7D2D8661}">
      <dsp:nvSpPr>
        <dsp:cNvPr id="0" name=""/>
        <dsp:cNvSpPr/>
      </dsp:nvSpPr>
      <dsp:spPr>
        <a:xfrm>
          <a:off x="0" y="546878"/>
          <a:ext cx="6245265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211402-C2A4-4B66-A649-2D1806EF3106}">
      <dsp:nvSpPr>
        <dsp:cNvPr id="0" name=""/>
        <dsp:cNvSpPr/>
      </dsp:nvSpPr>
      <dsp:spPr>
        <a:xfrm>
          <a:off x="261464" y="231467"/>
          <a:ext cx="4371685" cy="5608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239" tIns="0" rIns="165239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/>
            <a:t>A. </a:t>
          </a:r>
          <a:r>
            <a:rPr lang="fr-BE" sz="1900" kern="1200" dirty="0" err="1"/>
            <a:t>Vooraf</a:t>
          </a:r>
          <a:r>
            <a:rPr lang="fr-BE" sz="1900" kern="1200" dirty="0"/>
            <a:t>: typologie en toolkit</a:t>
          </a:r>
          <a:endParaRPr lang="en-US" sz="1900" kern="1200" dirty="0"/>
        </a:p>
      </dsp:txBody>
      <dsp:txXfrm>
        <a:off x="288844" y="258847"/>
        <a:ext cx="4316925" cy="506120"/>
      </dsp:txXfrm>
    </dsp:sp>
    <dsp:sp modelId="{3ABD7E56-D2E1-42C8-9860-C1F1F7C60C10}">
      <dsp:nvSpPr>
        <dsp:cNvPr id="0" name=""/>
        <dsp:cNvSpPr/>
      </dsp:nvSpPr>
      <dsp:spPr>
        <a:xfrm>
          <a:off x="0" y="1408718"/>
          <a:ext cx="6245265" cy="2094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770740"/>
              <a:satOff val="0"/>
              <a:lumOff val="-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4702" tIns="395732" rIns="484702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1900" kern="1200"/>
            <a:t>Bevoegdheid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1900" kern="1200"/>
            <a:t>Erkenning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1900" kern="1200" dirty="0" err="1"/>
            <a:t>Toepasselijk</a:t>
          </a:r>
          <a:r>
            <a:rPr lang="fr-BE" sz="1900" kern="1200" dirty="0"/>
            <a:t> </a:t>
          </a:r>
          <a:r>
            <a:rPr lang="fr-BE" sz="1900" kern="1200" dirty="0" err="1"/>
            <a:t>recht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1900" kern="1200"/>
            <a:t>Samenwerking en communicatie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1900" kern="1200" dirty="0" err="1"/>
            <a:t>Groepen</a:t>
          </a:r>
          <a:endParaRPr lang="en-US" sz="1900" kern="1200" dirty="0"/>
        </a:p>
      </dsp:txBody>
      <dsp:txXfrm>
        <a:off x="0" y="1408718"/>
        <a:ext cx="6245265" cy="2094750"/>
      </dsp:txXfrm>
    </dsp:sp>
    <dsp:sp modelId="{854CDC82-EFC9-4DF6-9A58-7D71487D7861}">
      <dsp:nvSpPr>
        <dsp:cNvPr id="0" name=""/>
        <dsp:cNvSpPr/>
      </dsp:nvSpPr>
      <dsp:spPr>
        <a:xfrm>
          <a:off x="312263" y="1128278"/>
          <a:ext cx="4371685" cy="560880"/>
        </a:xfrm>
        <a:prstGeom prst="roundRect">
          <a:avLst/>
        </a:prstGeom>
        <a:solidFill>
          <a:schemeClr val="accent5">
            <a:hueOff val="-3770740"/>
            <a:satOff val="0"/>
            <a:lumOff val="-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239" tIns="0" rIns="165239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B. Europese oplossingen:</a:t>
          </a:r>
          <a:endParaRPr lang="en-US" sz="1900" kern="1200"/>
        </a:p>
      </dsp:txBody>
      <dsp:txXfrm>
        <a:off x="339643" y="1155658"/>
        <a:ext cx="4316925" cy="506120"/>
      </dsp:txXfrm>
    </dsp:sp>
    <dsp:sp modelId="{16A509CE-3041-41BE-8DF4-568B4F7D0CDD}">
      <dsp:nvSpPr>
        <dsp:cNvPr id="0" name=""/>
        <dsp:cNvSpPr/>
      </dsp:nvSpPr>
      <dsp:spPr>
        <a:xfrm>
          <a:off x="0" y="3886508"/>
          <a:ext cx="6245265" cy="143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541480"/>
              <a:satOff val="0"/>
              <a:lumOff val="-9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4702" tIns="395732" rIns="484702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1900" kern="1200"/>
            <a:t>Bevoegdheid Belgische rechtbanken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1900" kern="1200" dirty="0" err="1"/>
            <a:t>Toepasselijke</a:t>
          </a:r>
          <a:r>
            <a:rPr lang="fr-BE" sz="1900" kern="1200" dirty="0"/>
            <a:t> regels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Samenwerking</a:t>
          </a:r>
          <a:r>
            <a:rPr lang="en-US" sz="1900" kern="1200" dirty="0"/>
            <a:t>, </a:t>
          </a:r>
          <a:r>
            <a:rPr lang="en-US" sz="1900" kern="1200" dirty="0" err="1"/>
            <a:t>communicatie</a:t>
          </a:r>
          <a:r>
            <a:rPr lang="en-US" sz="1900" kern="1200" dirty="0"/>
            <a:t> en </a:t>
          </a:r>
          <a:r>
            <a:rPr lang="en-US" sz="1900" kern="1200" dirty="0" err="1"/>
            <a:t>groepen</a:t>
          </a:r>
          <a:endParaRPr lang="en-US" sz="1900" kern="1200" dirty="0"/>
        </a:p>
      </dsp:txBody>
      <dsp:txXfrm>
        <a:off x="0" y="3886508"/>
        <a:ext cx="6245265" cy="1436400"/>
      </dsp:txXfrm>
    </dsp:sp>
    <dsp:sp modelId="{90227C0C-07C3-4AF8-B389-818913DE7D86}">
      <dsp:nvSpPr>
        <dsp:cNvPr id="0" name=""/>
        <dsp:cNvSpPr/>
      </dsp:nvSpPr>
      <dsp:spPr>
        <a:xfrm>
          <a:off x="312263" y="3606068"/>
          <a:ext cx="4371685" cy="560880"/>
        </a:xfrm>
        <a:prstGeom prst="roundRect">
          <a:avLst/>
        </a:prstGeom>
        <a:solidFill>
          <a:schemeClr val="accent5">
            <a:hueOff val="-7541480"/>
            <a:satOff val="0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239" tIns="0" rIns="165239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C. Oplossingen wereldwijd</a:t>
          </a:r>
          <a:endParaRPr lang="en-US" sz="1900" kern="1200"/>
        </a:p>
      </dsp:txBody>
      <dsp:txXfrm>
        <a:off x="339643" y="3633448"/>
        <a:ext cx="4316925" cy="50612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B3C71-84F6-451B-98F0-BD2D0D52A20B}">
      <dsp:nvSpPr>
        <dsp:cNvPr id="0" name=""/>
        <dsp:cNvSpPr/>
      </dsp:nvSpPr>
      <dsp:spPr>
        <a:xfrm>
          <a:off x="0" y="671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28202F-2821-4DBA-A368-055C23E5AA4F}">
      <dsp:nvSpPr>
        <dsp:cNvPr id="0" name=""/>
        <dsp:cNvSpPr/>
      </dsp:nvSpPr>
      <dsp:spPr>
        <a:xfrm>
          <a:off x="0" y="671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100" kern="1200"/>
            <a:t>Basis: een beslissing die hoofprocedure opent heeft onmiddellijk rechtsgevolgen in heel EU</a:t>
          </a:r>
          <a:endParaRPr lang="en-US" sz="2100" kern="1200"/>
        </a:p>
      </dsp:txBody>
      <dsp:txXfrm>
        <a:off x="0" y="671"/>
        <a:ext cx="5861090" cy="1100361"/>
      </dsp:txXfrm>
    </dsp:sp>
    <dsp:sp modelId="{F03F0E7D-EBB9-470D-A2A5-2C07F2D87CCA}">
      <dsp:nvSpPr>
        <dsp:cNvPr id="0" name=""/>
        <dsp:cNvSpPr/>
      </dsp:nvSpPr>
      <dsp:spPr>
        <a:xfrm>
          <a:off x="0" y="1101033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0C7180-800C-40FC-A230-2027AFD6B1C2}">
      <dsp:nvSpPr>
        <dsp:cNvPr id="0" name=""/>
        <dsp:cNvSpPr/>
      </dsp:nvSpPr>
      <dsp:spPr>
        <a:xfrm>
          <a:off x="0" y="1101033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100" kern="1200"/>
            <a:t>Geen exequatur</a:t>
          </a:r>
          <a:endParaRPr lang="en-US" sz="2100" kern="1200"/>
        </a:p>
      </dsp:txBody>
      <dsp:txXfrm>
        <a:off x="0" y="1101033"/>
        <a:ext cx="5861090" cy="1100361"/>
      </dsp:txXfrm>
    </dsp:sp>
    <dsp:sp modelId="{F80E6A63-8C9B-4C3D-BC34-0AB8CDBC45C0}">
      <dsp:nvSpPr>
        <dsp:cNvPr id="0" name=""/>
        <dsp:cNvSpPr/>
      </dsp:nvSpPr>
      <dsp:spPr>
        <a:xfrm>
          <a:off x="0" y="2201394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943DC2-34D9-4CBC-A533-04B828D1315F}">
      <dsp:nvSpPr>
        <dsp:cNvPr id="0" name=""/>
        <dsp:cNvSpPr/>
      </dsp:nvSpPr>
      <dsp:spPr>
        <a:xfrm>
          <a:off x="0" y="2201394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100" kern="1200"/>
            <a:t>Universele werking (op EU-vlak)</a:t>
          </a:r>
          <a:endParaRPr lang="en-US" sz="2100" kern="1200"/>
        </a:p>
      </dsp:txBody>
      <dsp:txXfrm>
        <a:off x="0" y="2201394"/>
        <a:ext cx="5861090" cy="1100361"/>
      </dsp:txXfrm>
    </dsp:sp>
    <dsp:sp modelId="{0F2E29AF-7723-470C-8822-211C77A57853}">
      <dsp:nvSpPr>
        <dsp:cNvPr id="0" name=""/>
        <dsp:cNvSpPr/>
      </dsp:nvSpPr>
      <dsp:spPr>
        <a:xfrm>
          <a:off x="0" y="3301755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A8F7F7-6137-45BD-B95C-27781ABBBFC0}">
      <dsp:nvSpPr>
        <dsp:cNvPr id="0" name=""/>
        <dsp:cNvSpPr/>
      </dsp:nvSpPr>
      <dsp:spPr>
        <a:xfrm>
          <a:off x="0" y="3301755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100" kern="1200"/>
            <a:t>Universele werking, zolang geen secundaire procedure geopend is</a:t>
          </a:r>
          <a:endParaRPr lang="en-US" sz="2100" kern="1200"/>
        </a:p>
      </dsp:txBody>
      <dsp:txXfrm>
        <a:off x="0" y="3301755"/>
        <a:ext cx="5861090" cy="1100361"/>
      </dsp:txXfrm>
    </dsp:sp>
    <dsp:sp modelId="{9A70EA80-E892-4A24-A505-01C4A8CDA369}">
      <dsp:nvSpPr>
        <dsp:cNvPr id="0" name=""/>
        <dsp:cNvSpPr/>
      </dsp:nvSpPr>
      <dsp:spPr>
        <a:xfrm>
          <a:off x="0" y="4402116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A9225-B080-463F-9A02-24BCC28024C4}">
      <dsp:nvSpPr>
        <dsp:cNvPr id="0" name=""/>
        <dsp:cNvSpPr/>
      </dsp:nvSpPr>
      <dsp:spPr>
        <a:xfrm>
          <a:off x="0" y="4402116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100" kern="1200"/>
            <a:t>De dreiging van de openbare orde (art.33 VO 2015/848)</a:t>
          </a:r>
          <a:endParaRPr lang="en-US" sz="2100" kern="1200"/>
        </a:p>
      </dsp:txBody>
      <dsp:txXfrm>
        <a:off x="0" y="4402116"/>
        <a:ext cx="5861090" cy="110036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0BF62C-1C42-439F-9842-6B49BC85F02F}">
      <dsp:nvSpPr>
        <dsp:cNvPr id="0" name=""/>
        <dsp:cNvSpPr/>
      </dsp:nvSpPr>
      <dsp:spPr>
        <a:xfrm>
          <a:off x="0" y="682"/>
          <a:ext cx="624526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2810D4-7EB7-4BD9-B362-45FC1A1A0976}">
      <dsp:nvSpPr>
        <dsp:cNvPr id="0" name=""/>
        <dsp:cNvSpPr/>
      </dsp:nvSpPr>
      <dsp:spPr>
        <a:xfrm>
          <a:off x="0" y="682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200" kern="1200"/>
            <a:t>Bevoegdheden insolventiefunctionaris: alle bevoegdheden verleend door recht hoofdprocedure</a:t>
          </a:r>
          <a:endParaRPr lang="en-US" sz="2200" kern="1200"/>
        </a:p>
      </dsp:txBody>
      <dsp:txXfrm>
        <a:off x="0" y="682"/>
        <a:ext cx="6245265" cy="1117596"/>
      </dsp:txXfrm>
    </dsp:sp>
    <dsp:sp modelId="{A322A66C-7303-4C4C-B2FE-BB98B9C5665C}">
      <dsp:nvSpPr>
        <dsp:cNvPr id="0" name=""/>
        <dsp:cNvSpPr/>
      </dsp:nvSpPr>
      <dsp:spPr>
        <a:xfrm>
          <a:off x="0" y="1118278"/>
          <a:ext cx="624526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3F0DB-E08C-4B00-BB7E-CEB7B6A945E0}">
      <dsp:nvSpPr>
        <dsp:cNvPr id="0" name=""/>
        <dsp:cNvSpPr/>
      </dsp:nvSpPr>
      <dsp:spPr>
        <a:xfrm>
          <a:off x="0" y="1118278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200" kern="1200"/>
            <a:t>Eerbiediging lokale vormen</a:t>
          </a:r>
          <a:endParaRPr lang="en-US" sz="2200" kern="1200"/>
        </a:p>
      </dsp:txBody>
      <dsp:txXfrm>
        <a:off x="0" y="1118278"/>
        <a:ext cx="6245265" cy="1117596"/>
      </dsp:txXfrm>
    </dsp:sp>
    <dsp:sp modelId="{94BAABF6-1D48-4252-81A0-641896CD41B4}">
      <dsp:nvSpPr>
        <dsp:cNvPr id="0" name=""/>
        <dsp:cNvSpPr/>
      </dsp:nvSpPr>
      <dsp:spPr>
        <a:xfrm>
          <a:off x="0" y="2235875"/>
          <a:ext cx="62452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CE07E1-E1B2-4F8A-815B-4A1FE6D07322}">
      <dsp:nvSpPr>
        <dsp:cNvPr id="0" name=""/>
        <dsp:cNvSpPr/>
      </dsp:nvSpPr>
      <dsp:spPr>
        <a:xfrm>
          <a:off x="0" y="2235875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200" kern="1200" dirty="0" err="1"/>
            <a:t>Geen</a:t>
          </a:r>
          <a:r>
            <a:rPr lang="fr-BE" sz="2200" kern="1200" dirty="0"/>
            <a:t> </a:t>
          </a:r>
          <a:r>
            <a:rPr lang="fr-BE" sz="2200" kern="1200" dirty="0" err="1"/>
            <a:t>dwangmaatregelen</a:t>
          </a:r>
          <a:r>
            <a:rPr lang="fr-BE" sz="2200" kern="1200" dirty="0"/>
            <a:t>- </a:t>
          </a:r>
          <a:r>
            <a:rPr lang="fr-BE" sz="2200" kern="1200" dirty="0" err="1"/>
            <a:t>tenzij</a:t>
          </a:r>
          <a:r>
            <a:rPr lang="fr-BE" sz="2200" kern="1200" dirty="0"/>
            <a:t> </a:t>
          </a:r>
          <a:r>
            <a:rPr lang="fr-BE" sz="2200" kern="1200" dirty="0" err="1"/>
            <a:t>instemming</a:t>
          </a:r>
          <a:r>
            <a:rPr lang="fr-BE" sz="2200" kern="1200" dirty="0"/>
            <a:t> </a:t>
          </a:r>
          <a:r>
            <a:rPr lang="fr-BE" sz="2200" kern="1200" dirty="0" err="1"/>
            <a:t>lokale</a:t>
          </a:r>
          <a:r>
            <a:rPr lang="fr-BE" sz="2200" kern="1200" dirty="0"/>
            <a:t> </a:t>
          </a:r>
          <a:r>
            <a:rPr lang="fr-BE" sz="2200" kern="1200" dirty="0" err="1"/>
            <a:t>rechter</a:t>
          </a:r>
          <a:r>
            <a:rPr lang="fr-BE" sz="2200" kern="1200" dirty="0"/>
            <a:t>- </a:t>
          </a:r>
          <a:endParaRPr lang="en-US" sz="2200" kern="1200" dirty="0"/>
        </a:p>
      </dsp:txBody>
      <dsp:txXfrm>
        <a:off x="0" y="2235875"/>
        <a:ext cx="6245265" cy="1117596"/>
      </dsp:txXfrm>
    </dsp:sp>
    <dsp:sp modelId="{49E16C30-86D5-40C5-BBD8-241877BE74CC}">
      <dsp:nvSpPr>
        <dsp:cNvPr id="0" name=""/>
        <dsp:cNvSpPr/>
      </dsp:nvSpPr>
      <dsp:spPr>
        <a:xfrm>
          <a:off x="0" y="3353471"/>
          <a:ext cx="624526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A35D19-135C-4A37-829D-532C2480A494}">
      <dsp:nvSpPr>
        <dsp:cNvPr id="0" name=""/>
        <dsp:cNvSpPr/>
      </dsp:nvSpPr>
      <dsp:spPr>
        <a:xfrm>
          <a:off x="0" y="3353471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200" kern="1200"/>
            <a:t>Eerbiediging zakelijke rechten</a:t>
          </a:r>
          <a:endParaRPr lang="en-US" sz="2200" kern="1200"/>
        </a:p>
      </dsp:txBody>
      <dsp:txXfrm>
        <a:off x="0" y="3353471"/>
        <a:ext cx="6245265" cy="1117596"/>
      </dsp:txXfrm>
    </dsp:sp>
    <dsp:sp modelId="{0B7ED99A-ECBD-4EA3-AEAD-1BBD5D672255}">
      <dsp:nvSpPr>
        <dsp:cNvPr id="0" name=""/>
        <dsp:cNvSpPr/>
      </dsp:nvSpPr>
      <dsp:spPr>
        <a:xfrm>
          <a:off x="0" y="4471068"/>
          <a:ext cx="6245265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20209-17EA-4F95-AA75-612194CAAF4A}">
      <dsp:nvSpPr>
        <dsp:cNvPr id="0" name=""/>
        <dsp:cNvSpPr/>
      </dsp:nvSpPr>
      <dsp:spPr>
        <a:xfrm>
          <a:off x="0" y="4471068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200" kern="1200"/>
            <a:t>Insolventiefunctionaris secundaire procedure: beperkte rechten</a:t>
          </a:r>
          <a:endParaRPr lang="en-US" sz="2200" kern="1200"/>
        </a:p>
      </dsp:txBody>
      <dsp:txXfrm>
        <a:off x="0" y="4471068"/>
        <a:ext cx="6245265" cy="111759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C67FC-4C76-4184-B14F-62945910AC0E}">
      <dsp:nvSpPr>
        <dsp:cNvPr id="0" name=""/>
        <dsp:cNvSpPr/>
      </dsp:nvSpPr>
      <dsp:spPr>
        <a:xfrm>
          <a:off x="0" y="0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8A6040-22DB-4D06-87D5-81A8B0F94018}">
      <dsp:nvSpPr>
        <dsp:cNvPr id="0" name=""/>
        <dsp:cNvSpPr/>
      </dsp:nvSpPr>
      <dsp:spPr>
        <a:xfrm>
          <a:off x="0" y="0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/>
            <a:t>Lex concursus bepaalt namelijk (exemplatieve lijst)</a:t>
          </a:r>
          <a:endParaRPr lang="en-US" sz="1900" kern="1200"/>
        </a:p>
      </dsp:txBody>
      <dsp:txXfrm>
        <a:off x="0" y="0"/>
        <a:ext cx="5861090" cy="687893"/>
      </dsp:txXfrm>
    </dsp:sp>
    <dsp:sp modelId="{8B49145B-E9DF-42C2-B190-0428412FB76D}">
      <dsp:nvSpPr>
        <dsp:cNvPr id="0" name=""/>
        <dsp:cNvSpPr/>
      </dsp:nvSpPr>
      <dsp:spPr>
        <a:xfrm>
          <a:off x="0" y="687893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F7A73-BB0D-44E8-9B25-81D33A310231}">
      <dsp:nvSpPr>
        <dsp:cNvPr id="0" name=""/>
        <dsp:cNvSpPr/>
      </dsp:nvSpPr>
      <dsp:spPr>
        <a:xfrm>
          <a:off x="0" y="687893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/>
            <a:t>Welke schuldenaren (cfr.boek XX!)</a:t>
          </a:r>
          <a:endParaRPr lang="en-US" sz="1900" kern="1200"/>
        </a:p>
      </dsp:txBody>
      <dsp:txXfrm>
        <a:off x="0" y="687893"/>
        <a:ext cx="5861090" cy="687893"/>
      </dsp:txXfrm>
    </dsp:sp>
    <dsp:sp modelId="{F89F8A74-92DA-4C7D-9421-7A998BC780DD}">
      <dsp:nvSpPr>
        <dsp:cNvPr id="0" name=""/>
        <dsp:cNvSpPr/>
      </dsp:nvSpPr>
      <dsp:spPr>
        <a:xfrm>
          <a:off x="0" y="1375787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47740D-47C5-4D09-A75B-D34A45760EA9}">
      <dsp:nvSpPr>
        <dsp:cNvPr id="0" name=""/>
        <dsp:cNvSpPr/>
      </dsp:nvSpPr>
      <dsp:spPr>
        <a:xfrm>
          <a:off x="0" y="1375787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/>
            <a:t>Bevoegdheid insolvenfunctionaris en débiteur</a:t>
          </a:r>
          <a:endParaRPr lang="en-US" sz="1900" kern="1200"/>
        </a:p>
      </dsp:txBody>
      <dsp:txXfrm>
        <a:off x="0" y="1375787"/>
        <a:ext cx="5861090" cy="687893"/>
      </dsp:txXfrm>
    </dsp:sp>
    <dsp:sp modelId="{3EAA8679-F778-4667-93C4-30AC17640F9C}">
      <dsp:nvSpPr>
        <dsp:cNvPr id="0" name=""/>
        <dsp:cNvSpPr/>
      </dsp:nvSpPr>
      <dsp:spPr>
        <a:xfrm>
          <a:off x="0" y="2063681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C6E248-9497-4176-B632-D3BB9A9AD1AB}">
      <dsp:nvSpPr>
        <dsp:cNvPr id="0" name=""/>
        <dsp:cNvSpPr/>
      </dsp:nvSpPr>
      <dsp:spPr>
        <a:xfrm>
          <a:off x="0" y="2063681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/>
            <a:t>Verrekening</a:t>
          </a:r>
          <a:endParaRPr lang="en-US" sz="1900" kern="1200"/>
        </a:p>
      </dsp:txBody>
      <dsp:txXfrm>
        <a:off x="0" y="2063681"/>
        <a:ext cx="5861090" cy="687893"/>
      </dsp:txXfrm>
    </dsp:sp>
    <dsp:sp modelId="{ACCD21EC-355A-48D5-AC2B-D979012D16D7}">
      <dsp:nvSpPr>
        <dsp:cNvPr id="0" name=""/>
        <dsp:cNvSpPr/>
      </dsp:nvSpPr>
      <dsp:spPr>
        <a:xfrm>
          <a:off x="0" y="2751574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449E66-10EF-407F-9744-8E42678561E6}">
      <dsp:nvSpPr>
        <dsp:cNvPr id="0" name=""/>
        <dsp:cNvSpPr/>
      </dsp:nvSpPr>
      <dsp:spPr>
        <a:xfrm>
          <a:off x="0" y="2751574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/>
            <a:t>Indienen en verificatie van schuldvorderingen</a:t>
          </a:r>
          <a:endParaRPr lang="en-US" sz="1900" kern="1200"/>
        </a:p>
      </dsp:txBody>
      <dsp:txXfrm>
        <a:off x="0" y="2751574"/>
        <a:ext cx="5861090" cy="687893"/>
      </dsp:txXfrm>
    </dsp:sp>
    <dsp:sp modelId="{264CD4E2-8160-44F8-997B-F5D596FCEA64}">
      <dsp:nvSpPr>
        <dsp:cNvPr id="0" name=""/>
        <dsp:cNvSpPr/>
      </dsp:nvSpPr>
      <dsp:spPr>
        <a:xfrm>
          <a:off x="0" y="3439468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6E6462-FC5E-40D2-A404-8EDE9C6554ED}">
      <dsp:nvSpPr>
        <dsp:cNvPr id="0" name=""/>
        <dsp:cNvSpPr/>
      </dsp:nvSpPr>
      <dsp:spPr>
        <a:xfrm>
          <a:off x="0" y="3439468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/>
            <a:t>Verdeling opbrengst, rang schuldeisers</a:t>
          </a:r>
          <a:endParaRPr lang="en-US" sz="1900" kern="1200"/>
        </a:p>
      </dsp:txBody>
      <dsp:txXfrm>
        <a:off x="0" y="3439468"/>
        <a:ext cx="5861090" cy="687893"/>
      </dsp:txXfrm>
    </dsp:sp>
    <dsp:sp modelId="{7D54CDCE-35B6-432A-A04B-111980FDBDCE}">
      <dsp:nvSpPr>
        <dsp:cNvPr id="0" name=""/>
        <dsp:cNvSpPr/>
      </dsp:nvSpPr>
      <dsp:spPr>
        <a:xfrm>
          <a:off x="0" y="4127362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6EFE66-FC73-4787-88AD-11F8A530DE25}">
      <dsp:nvSpPr>
        <dsp:cNvPr id="0" name=""/>
        <dsp:cNvSpPr/>
      </dsp:nvSpPr>
      <dsp:spPr>
        <a:xfrm>
          <a:off x="0" y="4127362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/>
            <a:t>Kosten</a:t>
          </a:r>
          <a:endParaRPr lang="en-US" sz="1900" kern="1200"/>
        </a:p>
      </dsp:txBody>
      <dsp:txXfrm>
        <a:off x="0" y="4127362"/>
        <a:ext cx="5861090" cy="687893"/>
      </dsp:txXfrm>
    </dsp:sp>
    <dsp:sp modelId="{4BCE875D-4FDC-4F2E-B13C-B2A3F68C6BFC}">
      <dsp:nvSpPr>
        <dsp:cNvPr id="0" name=""/>
        <dsp:cNvSpPr/>
      </dsp:nvSpPr>
      <dsp:spPr>
        <a:xfrm>
          <a:off x="0" y="4815256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0AE22D-5000-44B4-A4DD-DA6B0DC3715F}">
      <dsp:nvSpPr>
        <dsp:cNvPr id="0" name=""/>
        <dsp:cNvSpPr/>
      </dsp:nvSpPr>
      <dsp:spPr>
        <a:xfrm>
          <a:off x="0" y="4815256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900" kern="1200"/>
            <a:t>Verdachte période…</a:t>
          </a:r>
          <a:endParaRPr lang="en-US" sz="1900" kern="1200"/>
        </a:p>
      </dsp:txBody>
      <dsp:txXfrm>
        <a:off x="0" y="4815256"/>
        <a:ext cx="5861090" cy="68789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E2E2C-CE22-4D05-AFE5-5E81718BD660}">
      <dsp:nvSpPr>
        <dsp:cNvPr id="0" name=""/>
        <dsp:cNvSpPr/>
      </dsp:nvSpPr>
      <dsp:spPr>
        <a:xfrm>
          <a:off x="0" y="153"/>
          <a:ext cx="6245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2452E-69C4-4CB4-BD55-CABF48374D81}">
      <dsp:nvSpPr>
        <dsp:cNvPr id="0" name=""/>
        <dsp:cNvSpPr/>
      </dsp:nvSpPr>
      <dsp:spPr>
        <a:xfrm>
          <a:off x="0" y="153"/>
          <a:ext cx="6245265" cy="1091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500" kern="1200" dirty="0" err="1"/>
            <a:t>Zakelijke</a:t>
          </a:r>
          <a:r>
            <a:rPr lang="fr-BE" sz="2500" kern="1200" dirty="0"/>
            <a:t> </a:t>
          </a:r>
          <a:r>
            <a:rPr lang="fr-BE" sz="2500" kern="1200" dirty="0" err="1"/>
            <a:t>rechten</a:t>
          </a:r>
          <a:r>
            <a:rPr lang="fr-BE" sz="2500" kern="1200" dirty="0"/>
            <a:t> van </a:t>
          </a:r>
          <a:r>
            <a:rPr lang="fr-BE" sz="2500" kern="1200" dirty="0" err="1"/>
            <a:t>derden</a:t>
          </a:r>
          <a:r>
            <a:rPr lang="fr-BE" sz="2500" kern="1200" dirty="0"/>
            <a:t>: art.8 VO 2015/848</a:t>
          </a:r>
          <a:endParaRPr lang="en-US" sz="2500" kern="1200" dirty="0"/>
        </a:p>
      </dsp:txBody>
      <dsp:txXfrm>
        <a:off x="0" y="153"/>
        <a:ext cx="6245265" cy="1091361"/>
      </dsp:txXfrm>
    </dsp:sp>
    <dsp:sp modelId="{B6AD89A2-3D66-4E39-91EA-1D0918C8E269}">
      <dsp:nvSpPr>
        <dsp:cNvPr id="0" name=""/>
        <dsp:cNvSpPr/>
      </dsp:nvSpPr>
      <dsp:spPr>
        <a:xfrm>
          <a:off x="0" y="1091515"/>
          <a:ext cx="6245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C229D1-1C63-40C3-BEDB-15A810F9D795}">
      <dsp:nvSpPr>
        <dsp:cNvPr id="0" name=""/>
        <dsp:cNvSpPr/>
      </dsp:nvSpPr>
      <dsp:spPr>
        <a:xfrm>
          <a:off x="0" y="1091515"/>
          <a:ext cx="6245265" cy="2248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BE" sz="2500" kern="1200" dirty="0" err="1"/>
            <a:t>Rechten</a:t>
          </a:r>
          <a:r>
            <a:rPr lang="fr-BE" sz="2500" kern="1200" dirty="0"/>
            <a:t> van </a:t>
          </a:r>
          <a:r>
            <a:rPr lang="fr-BE" sz="2500" kern="1200" dirty="0" err="1"/>
            <a:t>derden</a:t>
          </a:r>
          <a:r>
            <a:rPr lang="fr-BE" sz="2500" kern="1200" dirty="0"/>
            <a:t> </a:t>
          </a:r>
          <a:r>
            <a:rPr lang="fr-BE" sz="2500" kern="1200" dirty="0" err="1"/>
            <a:t>onverlet</a:t>
          </a:r>
          <a:r>
            <a:rPr lang="fr-BE" sz="2500" kern="1200" dirty="0"/>
            <a:t> op </a:t>
          </a:r>
          <a:r>
            <a:rPr lang="fr-BE" sz="2500" kern="1200" dirty="0" err="1"/>
            <a:t>lichamelijke</a:t>
          </a:r>
          <a:r>
            <a:rPr lang="fr-BE" sz="2500" kern="1200" dirty="0"/>
            <a:t> of </a:t>
          </a:r>
          <a:r>
            <a:rPr lang="fr-BE" sz="2500" kern="1200" dirty="0" err="1"/>
            <a:t>onlichamelijke</a:t>
          </a:r>
          <a:r>
            <a:rPr lang="fr-BE" sz="2500" kern="1200" dirty="0"/>
            <a:t> </a:t>
          </a:r>
          <a:r>
            <a:rPr lang="fr-BE" sz="2500" kern="1200" dirty="0" err="1"/>
            <a:t>roerende</a:t>
          </a:r>
          <a:r>
            <a:rPr lang="fr-BE" sz="2500" kern="1200" dirty="0"/>
            <a:t> of </a:t>
          </a:r>
          <a:r>
            <a:rPr lang="fr-BE" sz="2500" kern="1200" dirty="0" err="1"/>
            <a:t>onroerende</a:t>
          </a:r>
          <a:r>
            <a:rPr lang="fr-BE" sz="2500" kern="1200" dirty="0"/>
            <a:t> </a:t>
          </a:r>
          <a:r>
            <a:rPr lang="fr-BE" sz="2500" kern="1200" dirty="0" err="1"/>
            <a:t>goederen</a:t>
          </a:r>
          <a:r>
            <a:rPr lang="fr-BE" sz="2500" kern="1200" dirty="0"/>
            <a:t>. </a:t>
          </a:r>
          <a:r>
            <a:rPr lang="fr-BE" sz="2500" kern="1200" dirty="0" err="1"/>
            <a:t>Recht</a:t>
          </a:r>
          <a:r>
            <a:rPr lang="fr-BE" sz="2500" kern="1200" dirty="0"/>
            <a:t> </a:t>
          </a:r>
          <a:r>
            <a:rPr lang="fr-BE" sz="2500" kern="1200" dirty="0" err="1"/>
            <a:t>dat</a:t>
          </a:r>
          <a:r>
            <a:rPr lang="fr-BE" sz="2500" kern="1200" dirty="0"/>
            <a:t> in een </a:t>
          </a:r>
          <a:r>
            <a:rPr lang="fr-BE" sz="2500" kern="1200" dirty="0" err="1"/>
            <a:t>openbaar</a:t>
          </a:r>
          <a:r>
            <a:rPr lang="fr-BE" sz="2500" kern="1200" dirty="0"/>
            <a:t> </a:t>
          </a:r>
          <a:r>
            <a:rPr lang="fr-BE" sz="2500" kern="1200" dirty="0" err="1"/>
            <a:t>register</a:t>
          </a:r>
          <a:r>
            <a:rPr lang="fr-BE" sz="2500" kern="1200" dirty="0"/>
            <a:t> </a:t>
          </a:r>
          <a:r>
            <a:rPr lang="fr-BE" sz="2500" kern="1200" dirty="0" err="1"/>
            <a:t>is</a:t>
          </a:r>
          <a:r>
            <a:rPr lang="fr-BE" sz="2500" kern="1200" dirty="0"/>
            <a:t> </a:t>
          </a:r>
          <a:r>
            <a:rPr lang="fr-BE" sz="2500" kern="1200" dirty="0" err="1"/>
            <a:t>ingeschreven</a:t>
          </a:r>
          <a:endParaRPr lang="fr-BE" sz="2500" kern="1200" dirty="0"/>
        </a:p>
        <a:p>
          <a:pPr marL="0"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500" kern="1200" dirty="0"/>
            <a:t>  </a:t>
          </a:r>
          <a:endParaRPr lang="en-US" sz="2500" kern="1200" dirty="0"/>
        </a:p>
      </dsp:txBody>
      <dsp:txXfrm>
        <a:off x="0" y="1091515"/>
        <a:ext cx="6245265" cy="2248838"/>
      </dsp:txXfrm>
    </dsp:sp>
    <dsp:sp modelId="{7A5E3425-3409-421A-A0C6-82269C99B178}">
      <dsp:nvSpPr>
        <dsp:cNvPr id="0" name=""/>
        <dsp:cNvSpPr/>
      </dsp:nvSpPr>
      <dsp:spPr>
        <a:xfrm>
          <a:off x="0" y="3340354"/>
          <a:ext cx="6245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F07E0-E19C-4AA8-8A35-417EA55B25F6}">
      <dsp:nvSpPr>
        <dsp:cNvPr id="0" name=""/>
        <dsp:cNvSpPr/>
      </dsp:nvSpPr>
      <dsp:spPr>
        <a:xfrm>
          <a:off x="0" y="3340354"/>
          <a:ext cx="6245265" cy="2248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Toepasselijk</a:t>
          </a:r>
          <a:r>
            <a:rPr lang="en-US" sz="2500" kern="1200" dirty="0"/>
            <a:t> </a:t>
          </a:r>
          <a:r>
            <a:rPr lang="en-US" sz="2500" kern="1200" dirty="0" err="1"/>
            <a:t>recht</a:t>
          </a:r>
          <a:r>
            <a:rPr lang="en-US" sz="2500" kern="1200" dirty="0"/>
            <a:t> </a:t>
          </a:r>
          <a:r>
            <a:rPr lang="en-US" sz="2500" kern="1200" dirty="0" err="1"/>
            <a:t>bij</a:t>
          </a:r>
          <a:r>
            <a:rPr lang="en-US" sz="2500" kern="1200" dirty="0"/>
            <a:t> </a:t>
          </a:r>
          <a:r>
            <a:rPr lang="en-US" sz="2500" kern="1200" dirty="0" err="1"/>
            <a:t>secundaire</a:t>
          </a:r>
          <a:r>
            <a:rPr lang="en-US" sz="2500" kern="1200" dirty="0"/>
            <a:t> procedure</a:t>
          </a:r>
        </a:p>
      </dsp:txBody>
      <dsp:txXfrm>
        <a:off x="0" y="3340354"/>
        <a:ext cx="6245265" cy="224883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B00EB-0F7C-4F1A-920B-7D11624292B0}">
      <dsp:nvSpPr>
        <dsp:cNvPr id="0" name=""/>
        <dsp:cNvSpPr/>
      </dsp:nvSpPr>
      <dsp:spPr>
        <a:xfrm>
          <a:off x="0" y="2729"/>
          <a:ext cx="624526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BA8F5A-9A47-4FBC-B1D2-55AC3C88298B}">
      <dsp:nvSpPr>
        <dsp:cNvPr id="0" name=""/>
        <dsp:cNvSpPr/>
      </dsp:nvSpPr>
      <dsp:spPr>
        <a:xfrm>
          <a:off x="0" y="2729"/>
          <a:ext cx="6245265" cy="1861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Gevolgen: recht van lidstaat waarop de arbeidsovereenkomst van toepassing is. Meerdere lid-staten?</a:t>
          </a:r>
          <a:endParaRPr lang="en-US" sz="2800" kern="1200"/>
        </a:p>
      </dsp:txBody>
      <dsp:txXfrm>
        <a:off x="0" y="2729"/>
        <a:ext cx="6245265" cy="1861296"/>
      </dsp:txXfrm>
    </dsp:sp>
    <dsp:sp modelId="{3899610A-AC42-4788-84A6-6FA13C41D7A4}">
      <dsp:nvSpPr>
        <dsp:cNvPr id="0" name=""/>
        <dsp:cNvSpPr/>
      </dsp:nvSpPr>
      <dsp:spPr>
        <a:xfrm>
          <a:off x="0" y="1864025"/>
          <a:ext cx="6245265" cy="0"/>
        </a:xfrm>
        <a:prstGeom prst="line">
          <a:avLst/>
        </a:prstGeom>
        <a:solidFill>
          <a:schemeClr val="accent2">
            <a:hueOff val="3081649"/>
            <a:satOff val="0"/>
            <a:lumOff val="9314"/>
            <a:alphaOff val="0"/>
          </a:schemeClr>
        </a:solidFill>
        <a:ln w="12700" cap="flat" cmpd="sng" algn="ctr">
          <a:solidFill>
            <a:schemeClr val="accent2">
              <a:hueOff val="3081649"/>
              <a:satOff val="0"/>
              <a:lumOff val="9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E6939F-4CFD-4A15-92B8-738DC0F0CECF}">
      <dsp:nvSpPr>
        <dsp:cNvPr id="0" name=""/>
        <dsp:cNvSpPr/>
      </dsp:nvSpPr>
      <dsp:spPr>
        <a:xfrm>
          <a:off x="0" y="1864025"/>
          <a:ext cx="6245265" cy="1861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Lidstaten andere dan die van de lex concursus blijven ver gaand bevoegd als er een vestiging is.</a:t>
          </a:r>
          <a:endParaRPr lang="en-US" sz="2800" kern="1200"/>
        </a:p>
      </dsp:txBody>
      <dsp:txXfrm>
        <a:off x="0" y="1864025"/>
        <a:ext cx="6245265" cy="1861296"/>
      </dsp:txXfrm>
    </dsp:sp>
    <dsp:sp modelId="{EB65650F-0D27-4520-8F76-49EFF5BCB8F8}">
      <dsp:nvSpPr>
        <dsp:cNvPr id="0" name=""/>
        <dsp:cNvSpPr/>
      </dsp:nvSpPr>
      <dsp:spPr>
        <a:xfrm>
          <a:off x="0" y="3725321"/>
          <a:ext cx="6245265" cy="0"/>
        </a:xfrm>
        <a:prstGeom prst="line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accent2">
              <a:hueOff val="6163298"/>
              <a:satOff val="0"/>
              <a:lumOff val="1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825D5F-0F0E-4371-A1F0-D57D895B25D4}">
      <dsp:nvSpPr>
        <dsp:cNvPr id="0" name=""/>
        <dsp:cNvSpPr/>
      </dsp:nvSpPr>
      <dsp:spPr>
        <a:xfrm>
          <a:off x="0" y="3725321"/>
          <a:ext cx="6245265" cy="1861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Probleem van inlichtingen aan werknemers</a:t>
          </a:r>
          <a:endParaRPr lang="en-US" sz="2800" kern="1200"/>
        </a:p>
      </dsp:txBody>
      <dsp:txXfrm>
        <a:off x="0" y="3725321"/>
        <a:ext cx="6245265" cy="186129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69A21A-091A-4297-B46F-73E94378C2A3}">
      <dsp:nvSpPr>
        <dsp:cNvPr id="0" name=""/>
        <dsp:cNvSpPr/>
      </dsp:nvSpPr>
      <dsp:spPr>
        <a:xfrm>
          <a:off x="0" y="0"/>
          <a:ext cx="624526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D80D20-4036-4050-970D-8BF7B21402D6}">
      <dsp:nvSpPr>
        <dsp:cNvPr id="0" name=""/>
        <dsp:cNvSpPr/>
      </dsp:nvSpPr>
      <dsp:spPr>
        <a:xfrm>
          <a:off x="0" y="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700" kern="1200" dirty="0" err="1"/>
            <a:t>Bescherming</a:t>
          </a:r>
          <a:r>
            <a:rPr lang="fr-BE" sz="2700" kern="1200" dirty="0"/>
            <a:t> van </a:t>
          </a:r>
          <a:r>
            <a:rPr lang="fr-BE" sz="2700" kern="1200" dirty="0" err="1"/>
            <a:t>schuldeisers</a:t>
          </a:r>
          <a:r>
            <a:rPr lang="fr-BE" sz="2700" kern="1200" dirty="0"/>
            <a:t> van </a:t>
          </a:r>
          <a:r>
            <a:rPr lang="fr-BE" sz="2700" kern="1200" dirty="0" err="1"/>
            <a:t>andere</a:t>
          </a:r>
          <a:r>
            <a:rPr lang="fr-BE" sz="2700" kern="1200" dirty="0"/>
            <a:t> </a:t>
          </a:r>
          <a:r>
            <a:rPr lang="fr-BE" sz="2700" kern="1200" dirty="0" err="1"/>
            <a:t>lidstaat</a:t>
          </a:r>
          <a:r>
            <a:rPr lang="fr-BE" sz="2700" kern="1200" dirty="0"/>
            <a:t> dan </a:t>
          </a:r>
          <a:r>
            <a:rPr lang="fr-BE" sz="2700" kern="1200" dirty="0" err="1"/>
            <a:t>Staat</a:t>
          </a:r>
          <a:r>
            <a:rPr lang="fr-BE" sz="2700" kern="1200" dirty="0"/>
            <a:t> van </a:t>
          </a:r>
          <a:r>
            <a:rPr lang="fr-BE" sz="2700" kern="1200" dirty="0" err="1"/>
            <a:t>opening</a:t>
          </a:r>
          <a:endParaRPr lang="en-US" sz="2700" kern="1200" dirty="0"/>
        </a:p>
      </dsp:txBody>
      <dsp:txXfrm>
        <a:off x="0" y="0"/>
        <a:ext cx="6245265" cy="1397336"/>
      </dsp:txXfrm>
    </dsp:sp>
    <dsp:sp modelId="{140AB11B-7A4E-4506-9E47-B01A8DC6E80A}">
      <dsp:nvSpPr>
        <dsp:cNvPr id="0" name=""/>
        <dsp:cNvSpPr/>
      </dsp:nvSpPr>
      <dsp:spPr>
        <a:xfrm>
          <a:off x="0" y="1397336"/>
          <a:ext cx="6245265" cy="0"/>
        </a:xfrm>
        <a:prstGeom prst="line">
          <a:avLst/>
        </a:prstGeom>
        <a:solidFill>
          <a:schemeClr val="accent2">
            <a:hueOff val="2054433"/>
            <a:satOff val="0"/>
            <a:lumOff val="6209"/>
            <a:alphaOff val="0"/>
          </a:schemeClr>
        </a:solidFill>
        <a:ln w="12700" cap="flat" cmpd="sng" algn="ctr">
          <a:solidFill>
            <a:schemeClr val="accent2">
              <a:hueOff val="2054433"/>
              <a:satOff val="0"/>
              <a:lumOff val="62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D1785D-7354-4691-A404-C26710868398}">
      <dsp:nvSpPr>
        <dsp:cNvPr id="0" name=""/>
        <dsp:cNvSpPr/>
      </dsp:nvSpPr>
      <dsp:spPr>
        <a:xfrm>
          <a:off x="0" y="1397336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700" kern="1200" dirty="0" err="1"/>
            <a:t>Buitenlandse</a:t>
          </a:r>
          <a:r>
            <a:rPr lang="fr-BE" sz="2700" kern="1200" dirty="0"/>
            <a:t> </a:t>
          </a:r>
          <a:r>
            <a:rPr lang="fr-BE" sz="2700" kern="1200" dirty="0" err="1"/>
            <a:t>schuldeisers</a:t>
          </a:r>
          <a:r>
            <a:rPr lang="fr-BE" sz="2700" kern="1200" dirty="0"/>
            <a:t> </a:t>
          </a:r>
          <a:r>
            <a:rPr lang="fr-BE" sz="2700" kern="1200" dirty="0" err="1"/>
            <a:t>onverwijld</a:t>
          </a:r>
          <a:r>
            <a:rPr lang="fr-BE" sz="2700" kern="1200" dirty="0"/>
            <a:t> in </a:t>
          </a:r>
          <a:r>
            <a:rPr lang="fr-BE" sz="2700" kern="1200" dirty="0" err="1"/>
            <a:t>kennis</a:t>
          </a:r>
          <a:endParaRPr lang="en-US" sz="2700" kern="1200" dirty="0"/>
        </a:p>
      </dsp:txBody>
      <dsp:txXfrm>
        <a:off x="0" y="1397336"/>
        <a:ext cx="6245265" cy="1397336"/>
      </dsp:txXfrm>
    </dsp:sp>
    <dsp:sp modelId="{454BFB07-F33F-422D-AAF6-B713D5D999A5}">
      <dsp:nvSpPr>
        <dsp:cNvPr id="0" name=""/>
        <dsp:cNvSpPr/>
      </dsp:nvSpPr>
      <dsp:spPr>
        <a:xfrm>
          <a:off x="0" y="2794673"/>
          <a:ext cx="6245265" cy="0"/>
        </a:xfrm>
        <a:prstGeom prst="line">
          <a:avLst/>
        </a:prstGeom>
        <a:solidFill>
          <a:schemeClr val="accent2">
            <a:hueOff val="4108866"/>
            <a:satOff val="0"/>
            <a:lumOff val="12419"/>
            <a:alphaOff val="0"/>
          </a:schemeClr>
        </a:solidFill>
        <a:ln w="12700" cap="flat" cmpd="sng" algn="ctr">
          <a:solidFill>
            <a:schemeClr val="accent2">
              <a:hueOff val="4108866"/>
              <a:satOff val="0"/>
              <a:lumOff val="124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2FCCCA-19BC-48D1-B136-EA8A462C2068}">
      <dsp:nvSpPr>
        <dsp:cNvPr id="0" name=""/>
        <dsp:cNvSpPr/>
      </dsp:nvSpPr>
      <dsp:spPr>
        <a:xfrm>
          <a:off x="0" y="2794673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Kennisname</a:t>
          </a:r>
          <a:r>
            <a:rPr lang="en-US" sz="2700" kern="1200" dirty="0"/>
            <a:t> </a:t>
          </a:r>
          <a:r>
            <a:rPr lang="en-US" sz="2700" kern="1200" dirty="0" err="1"/>
            <a:t>buitenlandse</a:t>
          </a:r>
          <a:r>
            <a:rPr lang="en-US" sz="2700" kern="1200" dirty="0"/>
            <a:t> registers?</a:t>
          </a:r>
        </a:p>
      </dsp:txBody>
      <dsp:txXfrm>
        <a:off x="0" y="2794673"/>
        <a:ext cx="6245265" cy="1397336"/>
      </dsp:txXfrm>
    </dsp:sp>
    <dsp:sp modelId="{81C06629-D440-4D0F-846C-C79F3ED2DB3F}">
      <dsp:nvSpPr>
        <dsp:cNvPr id="0" name=""/>
        <dsp:cNvSpPr/>
      </dsp:nvSpPr>
      <dsp:spPr>
        <a:xfrm>
          <a:off x="0" y="4192010"/>
          <a:ext cx="6245265" cy="0"/>
        </a:xfrm>
        <a:prstGeom prst="line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accent2">
              <a:hueOff val="6163298"/>
              <a:satOff val="0"/>
              <a:lumOff val="1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648695-3163-4063-B1EB-58735202DD7A}">
      <dsp:nvSpPr>
        <dsp:cNvPr id="0" name=""/>
        <dsp:cNvSpPr/>
      </dsp:nvSpPr>
      <dsp:spPr>
        <a:xfrm>
          <a:off x="0" y="419201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 dirty="0"/>
        </a:p>
      </dsp:txBody>
      <dsp:txXfrm>
        <a:off x="0" y="4192010"/>
        <a:ext cx="6245265" cy="139733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E2E1A-D23F-4F1E-A2D0-17AD74D11614}">
      <dsp:nvSpPr>
        <dsp:cNvPr id="0" name=""/>
        <dsp:cNvSpPr/>
      </dsp:nvSpPr>
      <dsp:spPr>
        <a:xfrm>
          <a:off x="0" y="0"/>
          <a:ext cx="624526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631B4-5472-4B66-A977-F3EFD9E76066}">
      <dsp:nvSpPr>
        <dsp:cNvPr id="0" name=""/>
        <dsp:cNvSpPr/>
      </dsp:nvSpPr>
      <dsp:spPr>
        <a:xfrm>
          <a:off x="0" y="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700" kern="1200"/>
            <a:t>Aangifte door insolventiefunctionarissen</a:t>
          </a:r>
          <a:endParaRPr lang="en-US" sz="3700" kern="1200"/>
        </a:p>
      </dsp:txBody>
      <dsp:txXfrm>
        <a:off x="0" y="0"/>
        <a:ext cx="6245265" cy="1397336"/>
      </dsp:txXfrm>
    </dsp:sp>
    <dsp:sp modelId="{6986981F-E53B-49C7-82AF-0AA4E3095102}">
      <dsp:nvSpPr>
        <dsp:cNvPr id="0" name=""/>
        <dsp:cNvSpPr/>
      </dsp:nvSpPr>
      <dsp:spPr>
        <a:xfrm>
          <a:off x="0" y="1397336"/>
          <a:ext cx="624526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0C3EF1-A4EF-40CC-A613-0521650F699A}">
      <dsp:nvSpPr>
        <dsp:cNvPr id="0" name=""/>
        <dsp:cNvSpPr/>
      </dsp:nvSpPr>
      <dsp:spPr>
        <a:xfrm>
          <a:off x="0" y="1397336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700" kern="1200"/>
            <a:t>Vorm aangifte</a:t>
          </a:r>
          <a:endParaRPr lang="en-US" sz="3700" kern="1200"/>
        </a:p>
      </dsp:txBody>
      <dsp:txXfrm>
        <a:off x="0" y="1397336"/>
        <a:ext cx="6245265" cy="1397336"/>
      </dsp:txXfrm>
    </dsp:sp>
    <dsp:sp modelId="{A4EDC1FD-BE25-41D3-B575-15B844A56321}">
      <dsp:nvSpPr>
        <dsp:cNvPr id="0" name=""/>
        <dsp:cNvSpPr/>
      </dsp:nvSpPr>
      <dsp:spPr>
        <a:xfrm>
          <a:off x="0" y="2794673"/>
          <a:ext cx="62452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254307-E0EA-4599-A35C-A17C0E4916DE}">
      <dsp:nvSpPr>
        <dsp:cNvPr id="0" name=""/>
        <dsp:cNvSpPr/>
      </dsp:nvSpPr>
      <dsp:spPr>
        <a:xfrm>
          <a:off x="0" y="2794673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700" kern="1200"/>
            <a:t>Taal aangifte</a:t>
          </a:r>
          <a:endParaRPr lang="en-US" sz="3700" kern="1200"/>
        </a:p>
      </dsp:txBody>
      <dsp:txXfrm>
        <a:off x="0" y="2794673"/>
        <a:ext cx="6245265" cy="1397336"/>
      </dsp:txXfrm>
    </dsp:sp>
    <dsp:sp modelId="{ADD61DB1-329D-4DE1-8110-B1D71CDC312F}">
      <dsp:nvSpPr>
        <dsp:cNvPr id="0" name=""/>
        <dsp:cNvSpPr/>
      </dsp:nvSpPr>
      <dsp:spPr>
        <a:xfrm>
          <a:off x="0" y="4192010"/>
          <a:ext cx="624526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B4F3A2-8A4B-43A8-97A7-85B00C4A95E0}">
      <dsp:nvSpPr>
        <dsp:cNvPr id="0" name=""/>
        <dsp:cNvSpPr/>
      </dsp:nvSpPr>
      <dsp:spPr>
        <a:xfrm>
          <a:off x="0" y="419201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700" kern="1200"/>
            <a:t>Termijn aangifte</a:t>
          </a:r>
          <a:endParaRPr lang="en-US" sz="3700" kern="1200"/>
        </a:p>
      </dsp:txBody>
      <dsp:txXfrm>
        <a:off x="0" y="4192010"/>
        <a:ext cx="6245265" cy="139733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B90F8-0040-438F-9F48-0B458EAEEB69}">
      <dsp:nvSpPr>
        <dsp:cNvPr id="0" name=""/>
        <dsp:cNvSpPr/>
      </dsp:nvSpPr>
      <dsp:spPr>
        <a:xfrm>
          <a:off x="0" y="2687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3B883-7883-4D4B-B4B8-0A169CACBB76}">
      <dsp:nvSpPr>
        <dsp:cNvPr id="0" name=""/>
        <dsp:cNvSpPr/>
      </dsp:nvSpPr>
      <dsp:spPr>
        <a:xfrm>
          <a:off x="0" y="2687"/>
          <a:ext cx="5861090" cy="1832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Toepassingsgebied: hoofd- en secundaire insolventie</a:t>
          </a:r>
          <a:endParaRPr lang="en-US" sz="3600" kern="1200"/>
        </a:p>
      </dsp:txBody>
      <dsp:txXfrm>
        <a:off x="0" y="2687"/>
        <a:ext cx="5861090" cy="1832591"/>
      </dsp:txXfrm>
    </dsp:sp>
    <dsp:sp modelId="{D3F5399E-BD9C-487A-BE62-C3FDD5E80CB0}">
      <dsp:nvSpPr>
        <dsp:cNvPr id="0" name=""/>
        <dsp:cNvSpPr/>
      </dsp:nvSpPr>
      <dsp:spPr>
        <a:xfrm>
          <a:off x="0" y="1835279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71B54B-B542-41A9-B766-E445D068F455}">
      <dsp:nvSpPr>
        <dsp:cNvPr id="0" name=""/>
        <dsp:cNvSpPr/>
      </dsp:nvSpPr>
      <dsp:spPr>
        <a:xfrm>
          <a:off x="0" y="1835279"/>
          <a:ext cx="5861090" cy="1832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Alle actoren van insolventie</a:t>
          </a:r>
          <a:endParaRPr lang="en-US" sz="3600" kern="1200"/>
        </a:p>
      </dsp:txBody>
      <dsp:txXfrm>
        <a:off x="0" y="1835279"/>
        <a:ext cx="5861090" cy="1832591"/>
      </dsp:txXfrm>
    </dsp:sp>
    <dsp:sp modelId="{226382DC-7110-41CF-976C-1743F9560B03}">
      <dsp:nvSpPr>
        <dsp:cNvPr id="0" name=""/>
        <dsp:cNvSpPr/>
      </dsp:nvSpPr>
      <dsp:spPr>
        <a:xfrm>
          <a:off x="0" y="3667870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80AFB-0D0E-4493-8216-8CC479655385}">
      <dsp:nvSpPr>
        <dsp:cNvPr id="0" name=""/>
        <dsp:cNvSpPr/>
      </dsp:nvSpPr>
      <dsp:spPr>
        <a:xfrm>
          <a:off x="0" y="3667870"/>
          <a:ext cx="5861090" cy="1832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Het probleem van de belangenconflicten</a:t>
          </a:r>
          <a:endParaRPr lang="en-US" sz="3600" kern="1200"/>
        </a:p>
      </dsp:txBody>
      <dsp:txXfrm>
        <a:off x="0" y="3667870"/>
        <a:ext cx="5861090" cy="183259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25968F-D086-406E-86DC-0AB9D3EE00E9}">
      <dsp:nvSpPr>
        <dsp:cNvPr id="0" name=""/>
        <dsp:cNvSpPr/>
      </dsp:nvSpPr>
      <dsp:spPr>
        <a:xfrm>
          <a:off x="0" y="61314"/>
          <a:ext cx="6245265" cy="123771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>
        <a:off x="60420" y="121734"/>
        <a:ext cx="6124425" cy="1116873"/>
      </dsp:txXfrm>
    </dsp:sp>
    <dsp:sp modelId="{C7CA0AA7-C874-4F7D-8116-47F26B02469F}">
      <dsp:nvSpPr>
        <dsp:cNvPr id="0" name=""/>
        <dsp:cNvSpPr/>
      </dsp:nvSpPr>
      <dsp:spPr>
        <a:xfrm>
          <a:off x="0" y="1386246"/>
          <a:ext cx="6245265" cy="1237713"/>
        </a:xfrm>
        <a:prstGeom prst="roundRect">
          <a:avLst/>
        </a:prstGeom>
        <a:solidFill>
          <a:schemeClr val="accent2">
            <a:hueOff val="3081649"/>
            <a:satOff val="0"/>
            <a:lumOff val="9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/>
            <a:t>Modaliteiten:</a:t>
          </a:r>
          <a:endParaRPr lang="en-US" sz="3100" kern="1200"/>
        </a:p>
      </dsp:txBody>
      <dsp:txXfrm>
        <a:off x="60420" y="1446666"/>
        <a:ext cx="6124425" cy="1116873"/>
      </dsp:txXfrm>
    </dsp:sp>
    <dsp:sp modelId="{1D4B4E40-1644-4472-93DE-ED4A9B697131}">
      <dsp:nvSpPr>
        <dsp:cNvPr id="0" name=""/>
        <dsp:cNvSpPr/>
      </dsp:nvSpPr>
      <dsp:spPr>
        <a:xfrm>
          <a:off x="0" y="2623960"/>
          <a:ext cx="6245265" cy="1668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287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BE" sz="2400" kern="1200"/>
            <a:t>informatie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BE" sz="2400" kern="1200"/>
            <a:t>onderzoek van herstructurering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BE" sz="2400" kern="1200"/>
            <a:t>coordinatie tegeldemaking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BE" sz="2400" kern="1200" dirty="0" err="1"/>
            <a:t>protocollen</a:t>
          </a:r>
          <a:r>
            <a:rPr lang="fr-BE" sz="2400" kern="1200" dirty="0"/>
            <a:t> </a:t>
          </a:r>
          <a:endParaRPr lang="en-US" sz="2400" kern="1200" dirty="0"/>
        </a:p>
      </dsp:txBody>
      <dsp:txXfrm>
        <a:off x="0" y="2623960"/>
        <a:ext cx="6245265" cy="1668420"/>
      </dsp:txXfrm>
    </dsp:sp>
    <dsp:sp modelId="{F5681A1C-C666-4D67-A395-A0D13FA19461}">
      <dsp:nvSpPr>
        <dsp:cNvPr id="0" name=""/>
        <dsp:cNvSpPr/>
      </dsp:nvSpPr>
      <dsp:spPr>
        <a:xfrm>
          <a:off x="0" y="4292380"/>
          <a:ext cx="6245265" cy="1237713"/>
        </a:xfrm>
        <a:prstGeom prst="roundRect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 dirty="0"/>
            <a:t>.</a:t>
          </a:r>
          <a:r>
            <a:rPr lang="fr-BE" sz="3100" kern="1200" dirty="0" err="1"/>
            <a:t>Ook</a:t>
          </a:r>
          <a:r>
            <a:rPr lang="fr-BE" sz="3100" kern="1200" dirty="0"/>
            <a:t> </a:t>
          </a:r>
          <a:r>
            <a:rPr lang="fr-BE" sz="3100" kern="1200" dirty="0" err="1"/>
            <a:t>toepasselijk</a:t>
          </a:r>
          <a:r>
            <a:rPr lang="fr-BE" sz="3100" kern="1200" dirty="0"/>
            <a:t> op </a:t>
          </a:r>
          <a:r>
            <a:rPr lang="fr-BE" sz="3100" kern="1200" dirty="0" err="1"/>
            <a:t>debtor</a:t>
          </a:r>
          <a:r>
            <a:rPr lang="fr-BE" sz="3100" kern="1200" dirty="0"/>
            <a:t> in possession </a:t>
          </a:r>
          <a:r>
            <a:rPr lang="fr-BE" sz="3100" kern="1200" dirty="0" err="1"/>
            <a:t>bij</a:t>
          </a:r>
          <a:r>
            <a:rPr lang="fr-BE" sz="3100" kern="1200" dirty="0"/>
            <a:t> </a:t>
          </a:r>
          <a:r>
            <a:rPr lang="fr-BE" sz="3100" kern="1200" dirty="0" err="1"/>
            <a:t>reorganisatie</a:t>
          </a:r>
          <a:endParaRPr lang="en-US" sz="3100" kern="1200" dirty="0"/>
        </a:p>
      </dsp:txBody>
      <dsp:txXfrm>
        <a:off x="60420" y="4352800"/>
        <a:ext cx="6124425" cy="111687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6CFEE-38E1-45E9-86A5-C798947EF7F9}">
      <dsp:nvSpPr>
        <dsp:cNvPr id="0" name=""/>
        <dsp:cNvSpPr/>
      </dsp:nvSpPr>
      <dsp:spPr>
        <a:xfrm>
          <a:off x="0" y="0"/>
          <a:ext cx="624526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3B5D2-39C3-4823-A48C-3C59ABF8D8A2}">
      <dsp:nvSpPr>
        <dsp:cNvPr id="0" name=""/>
        <dsp:cNvSpPr/>
      </dsp:nvSpPr>
      <dsp:spPr>
        <a:xfrm>
          <a:off x="0" y="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/>
            <a:t>Bij hoofdinsolventie en secundaire insolventie</a:t>
          </a:r>
          <a:endParaRPr lang="en-US" sz="3000" kern="1200"/>
        </a:p>
      </dsp:txBody>
      <dsp:txXfrm>
        <a:off x="0" y="0"/>
        <a:ext cx="6245265" cy="1397336"/>
      </dsp:txXfrm>
    </dsp:sp>
    <dsp:sp modelId="{A55D1778-64C1-48F6-A5B6-F39ACCED8CB1}">
      <dsp:nvSpPr>
        <dsp:cNvPr id="0" name=""/>
        <dsp:cNvSpPr/>
      </dsp:nvSpPr>
      <dsp:spPr>
        <a:xfrm>
          <a:off x="0" y="1397336"/>
          <a:ext cx="624526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D46C6-289E-4B42-B49B-FB3FDF1BE79A}">
      <dsp:nvSpPr>
        <dsp:cNvPr id="0" name=""/>
        <dsp:cNvSpPr/>
      </dsp:nvSpPr>
      <dsp:spPr>
        <a:xfrm>
          <a:off x="0" y="1397336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/>
            <a:t>Coordinatie met « gepaste middelen »</a:t>
          </a:r>
          <a:endParaRPr lang="en-US" sz="3000" kern="1200"/>
        </a:p>
      </dsp:txBody>
      <dsp:txXfrm>
        <a:off x="0" y="1397336"/>
        <a:ext cx="6245265" cy="1397336"/>
      </dsp:txXfrm>
    </dsp:sp>
    <dsp:sp modelId="{BEDAD9E3-0C47-44AB-B051-0E62FC14EE9A}">
      <dsp:nvSpPr>
        <dsp:cNvPr id="0" name=""/>
        <dsp:cNvSpPr/>
      </dsp:nvSpPr>
      <dsp:spPr>
        <a:xfrm>
          <a:off x="0" y="2794673"/>
          <a:ext cx="62452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13CB5-9F39-4C63-BF3A-235427AF8195}">
      <dsp:nvSpPr>
        <dsp:cNvPr id="0" name=""/>
        <dsp:cNvSpPr/>
      </dsp:nvSpPr>
      <dsp:spPr>
        <a:xfrm>
          <a:off x="0" y="2794673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/>
            <a:t>Voorbeelden (waaronder mededeling van gegevens)</a:t>
          </a:r>
          <a:endParaRPr lang="en-US" sz="3000" kern="1200"/>
        </a:p>
      </dsp:txBody>
      <dsp:txXfrm>
        <a:off x="0" y="2794673"/>
        <a:ext cx="6245265" cy="1397336"/>
      </dsp:txXfrm>
    </dsp:sp>
    <dsp:sp modelId="{AC60FA00-DEAF-4148-AA1A-3D5623C75AC0}">
      <dsp:nvSpPr>
        <dsp:cNvPr id="0" name=""/>
        <dsp:cNvSpPr/>
      </dsp:nvSpPr>
      <dsp:spPr>
        <a:xfrm>
          <a:off x="0" y="4192010"/>
          <a:ext cx="624526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3A13C6-8640-431B-9027-80AA3F16FC06}">
      <dsp:nvSpPr>
        <dsp:cNvPr id="0" name=""/>
        <dsp:cNvSpPr/>
      </dsp:nvSpPr>
      <dsp:spPr>
        <a:xfrm>
          <a:off x="0" y="419201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/>
            <a:t>Probleem: recht van verdediging, RegSol, vertrouwelijkheid</a:t>
          </a:r>
          <a:endParaRPr lang="en-US" sz="3000" kern="1200"/>
        </a:p>
      </dsp:txBody>
      <dsp:txXfrm>
        <a:off x="0" y="4192010"/>
        <a:ext cx="6245265" cy="13973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5E1BE1-AE13-483E-A107-9946A2B7ED1C}">
      <dsp:nvSpPr>
        <dsp:cNvPr id="0" name=""/>
        <dsp:cNvSpPr/>
      </dsp:nvSpPr>
      <dsp:spPr>
        <a:xfrm>
          <a:off x="0" y="682"/>
          <a:ext cx="624526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9372E-890D-48EC-9A9B-E554838226F5}">
      <dsp:nvSpPr>
        <dsp:cNvPr id="0" name=""/>
        <dsp:cNvSpPr/>
      </dsp:nvSpPr>
      <dsp:spPr>
        <a:xfrm>
          <a:off x="0" y="682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b="1" kern="1200" dirty="0"/>
            <a:t>Op </a:t>
          </a:r>
          <a:r>
            <a:rPr lang="fr-BE" sz="3100" b="1" kern="1200" dirty="0" err="1"/>
            <a:t>grond</a:t>
          </a:r>
          <a:r>
            <a:rPr lang="fr-BE" sz="3100" b="1" kern="1200" dirty="0"/>
            <a:t> van het </a:t>
          </a:r>
          <a:r>
            <a:rPr lang="fr-BE" sz="3100" b="1" kern="1200" dirty="0" err="1"/>
            <a:t>zwaartepunt</a:t>
          </a:r>
          <a:r>
            <a:rPr lang="fr-BE" sz="3100" b="1" kern="1200" dirty="0"/>
            <a:t> en </a:t>
          </a:r>
          <a:r>
            <a:rPr lang="fr-BE" sz="3100" b="1" kern="1200" dirty="0" err="1"/>
            <a:t>vorm</a:t>
          </a:r>
          <a:r>
            <a:rPr lang="fr-BE" sz="3100" b="1" kern="1200" dirty="0"/>
            <a:t> van de </a:t>
          </a:r>
          <a:r>
            <a:rPr lang="fr-BE" sz="3100" b="1" kern="1200" dirty="0" err="1"/>
            <a:t>onderneming</a:t>
          </a:r>
          <a:endParaRPr lang="en-US" sz="3100" b="1" kern="1200" dirty="0"/>
        </a:p>
      </dsp:txBody>
      <dsp:txXfrm>
        <a:off x="0" y="682"/>
        <a:ext cx="6245265" cy="1117596"/>
      </dsp:txXfrm>
    </dsp:sp>
    <dsp:sp modelId="{490CC159-B619-42CE-A6BA-5CD1EFE64682}">
      <dsp:nvSpPr>
        <dsp:cNvPr id="0" name=""/>
        <dsp:cNvSpPr/>
      </dsp:nvSpPr>
      <dsp:spPr>
        <a:xfrm>
          <a:off x="0" y="1118278"/>
          <a:ext cx="6245265" cy="0"/>
        </a:xfrm>
        <a:prstGeom prst="line">
          <a:avLst/>
        </a:prstGeom>
        <a:solidFill>
          <a:schemeClr val="accent2">
            <a:hueOff val="1540825"/>
            <a:satOff val="0"/>
            <a:lumOff val="4657"/>
            <a:alphaOff val="0"/>
          </a:schemeClr>
        </a:solidFill>
        <a:ln w="12700" cap="flat" cmpd="sng" algn="ctr">
          <a:solidFill>
            <a:schemeClr val="accent2">
              <a:hueOff val="1540825"/>
              <a:satOff val="0"/>
              <a:lumOff val="46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B635F3-5129-4CE0-84DC-C5C3B5AF3C00}">
      <dsp:nvSpPr>
        <dsp:cNvPr id="0" name=""/>
        <dsp:cNvSpPr/>
      </dsp:nvSpPr>
      <dsp:spPr>
        <a:xfrm>
          <a:off x="0" y="1118278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/>
            <a:t>-Hoofdzetel in België, vestiging in buitenland ( EU of buiten EU)</a:t>
          </a:r>
          <a:endParaRPr lang="en-US" sz="3100" kern="1200"/>
        </a:p>
      </dsp:txBody>
      <dsp:txXfrm>
        <a:off x="0" y="1118278"/>
        <a:ext cx="6245265" cy="1117596"/>
      </dsp:txXfrm>
    </dsp:sp>
    <dsp:sp modelId="{5D66DCED-4222-4A30-8B81-C87BB8A0EB87}">
      <dsp:nvSpPr>
        <dsp:cNvPr id="0" name=""/>
        <dsp:cNvSpPr/>
      </dsp:nvSpPr>
      <dsp:spPr>
        <a:xfrm>
          <a:off x="0" y="2235875"/>
          <a:ext cx="6245265" cy="0"/>
        </a:xfrm>
        <a:prstGeom prst="line">
          <a:avLst/>
        </a:prstGeom>
        <a:solidFill>
          <a:schemeClr val="accent2">
            <a:hueOff val="3081649"/>
            <a:satOff val="0"/>
            <a:lumOff val="9314"/>
            <a:alphaOff val="0"/>
          </a:schemeClr>
        </a:solidFill>
        <a:ln w="12700" cap="flat" cmpd="sng" algn="ctr">
          <a:solidFill>
            <a:schemeClr val="accent2">
              <a:hueOff val="3081649"/>
              <a:satOff val="0"/>
              <a:lumOff val="9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E600F-3DFA-427C-93DF-A94D58393876}">
      <dsp:nvSpPr>
        <dsp:cNvPr id="0" name=""/>
        <dsp:cNvSpPr/>
      </dsp:nvSpPr>
      <dsp:spPr>
        <a:xfrm>
          <a:off x="0" y="2235875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/>
            <a:t>-Hoofdzetel in België, filiaal in buitenland (EU of buiten EU)</a:t>
          </a:r>
          <a:endParaRPr lang="en-US" sz="3100" kern="1200"/>
        </a:p>
      </dsp:txBody>
      <dsp:txXfrm>
        <a:off x="0" y="2235875"/>
        <a:ext cx="6245265" cy="1117596"/>
      </dsp:txXfrm>
    </dsp:sp>
    <dsp:sp modelId="{3C31735D-9B1F-491C-A9BD-6A8E74FE0794}">
      <dsp:nvSpPr>
        <dsp:cNvPr id="0" name=""/>
        <dsp:cNvSpPr/>
      </dsp:nvSpPr>
      <dsp:spPr>
        <a:xfrm>
          <a:off x="0" y="3353471"/>
          <a:ext cx="6245265" cy="0"/>
        </a:xfrm>
        <a:prstGeom prst="line">
          <a:avLst/>
        </a:prstGeom>
        <a:solidFill>
          <a:schemeClr val="accent2">
            <a:hueOff val="4622474"/>
            <a:satOff val="0"/>
            <a:lumOff val="13971"/>
            <a:alphaOff val="0"/>
          </a:schemeClr>
        </a:solidFill>
        <a:ln w="12700" cap="flat" cmpd="sng" algn="ctr">
          <a:solidFill>
            <a:schemeClr val="accent2">
              <a:hueOff val="4622474"/>
              <a:satOff val="0"/>
              <a:lumOff val="139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40853-ED50-4092-B7DD-DC4D6D85B373}">
      <dsp:nvSpPr>
        <dsp:cNvPr id="0" name=""/>
        <dsp:cNvSpPr/>
      </dsp:nvSpPr>
      <dsp:spPr>
        <a:xfrm>
          <a:off x="0" y="3353471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/>
            <a:t>-Vestiging in België, hoofdzetel in buitenland (EU of buiten EU)</a:t>
          </a:r>
          <a:endParaRPr lang="en-US" sz="3100" kern="1200"/>
        </a:p>
      </dsp:txBody>
      <dsp:txXfrm>
        <a:off x="0" y="3353471"/>
        <a:ext cx="6245265" cy="1117596"/>
      </dsp:txXfrm>
    </dsp:sp>
    <dsp:sp modelId="{2A55F9CE-6A08-48C2-A63A-8C84BE6A8A7C}">
      <dsp:nvSpPr>
        <dsp:cNvPr id="0" name=""/>
        <dsp:cNvSpPr/>
      </dsp:nvSpPr>
      <dsp:spPr>
        <a:xfrm>
          <a:off x="0" y="4471068"/>
          <a:ext cx="6245265" cy="0"/>
        </a:xfrm>
        <a:prstGeom prst="line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accent2">
              <a:hueOff val="6163298"/>
              <a:satOff val="0"/>
              <a:lumOff val="1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89B4AE-49ED-4D37-9708-99EC37870C50}">
      <dsp:nvSpPr>
        <dsp:cNvPr id="0" name=""/>
        <dsp:cNvSpPr/>
      </dsp:nvSpPr>
      <dsp:spPr>
        <a:xfrm>
          <a:off x="0" y="4471068"/>
          <a:ext cx="6245265" cy="1117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/>
            <a:t>-Filiaal in België, hoofdzetel in buitenland (EU of buiten EU)</a:t>
          </a:r>
          <a:endParaRPr lang="en-US" sz="3100" kern="1200"/>
        </a:p>
      </dsp:txBody>
      <dsp:txXfrm>
        <a:off x="0" y="4471068"/>
        <a:ext cx="6245265" cy="111759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2A0FD-94D7-44CA-99D4-0F55961E93C4}">
      <dsp:nvSpPr>
        <dsp:cNvPr id="0" name=""/>
        <dsp:cNvSpPr/>
      </dsp:nvSpPr>
      <dsp:spPr>
        <a:xfrm>
          <a:off x="327958" y="0"/>
          <a:ext cx="5589347" cy="5589347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E2034A-7035-488C-B8AB-B55A4A8398CF}">
      <dsp:nvSpPr>
        <dsp:cNvPr id="0" name=""/>
        <dsp:cNvSpPr/>
      </dsp:nvSpPr>
      <dsp:spPr>
        <a:xfrm>
          <a:off x="858946" y="530987"/>
          <a:ext cx="2179845" cy="217984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/>
            <a:t>Rechter hoofdinsolventie</a:t>
          </a:r>
          <a:endParaRPr lang="en-US" sz="1800" kern="1200"/>
        </a:p>
      </dsp:txBody>
      <dsp:txXfrm>
        <a:off x="965357" y="637398"/>
        <a:ext cx="1967023" cy="1967023"/>
      </dsp:txXfrm>
    </dsp:sp>
    <dsp:sp modelId="{1D0AC1BB-3798-4D62-B5B1-E0EBB836B826}">
      <dsp:nvSpPr>
        <dsp:cNvPr id="0" name=""/>
        <dsp:cNvSpPr/>
      </dsp:nvSpPr>
      <dsp:spPr>
        <a:xfrm>
          <a:off x="3206472" y="530987"/>
          <a:ext cx="2179845" cy="2179845"/>
        </a:xfrm>
        <a:prstGeom prst="roundRect">
          <a:avLst/>
        </a:prstGeom>
        <a:solidFill>
          <a:schemeClr val="accent5">
            <a:hueOff val="-2513827"/>
            <a:satOff val="0"/>
            <a:lumOff val="-3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/>
            <a:t>Insolv.f. hoofdinsolventie</a:t>
          </a:r>
          <a:endParaRPr lang="en-US" sz="1800" kern="1200"/>
        </a:p>
      </dsp:txBody>
      <dsp:txXfrm>
        <a:off x="3312883" y="637398"/>
        <a:ext cx="1967023" cy="1967023"/>
      </dsp:txXfrm>
    </dsp:sp>
    <dsp:sp modelId="{2BA84004-E52C-47F4-93E5-E854F7F5281D}">
      <dsp:nvSpPr>
        <dsp:cNvPr id="0" name=""/>
        <dsp:cNvSpPr/>
      </dsp:nvSpPr>
      <dsp:spPr>
        <a:xfrm>
          <a:off x="858946" y="2878513"/>
          <a:ext cx="2179845" cy="2179845"/>
        </a:xfrm>
        <a:prstGeom prst="roundRect">
          <a:avLst/>
        </a:prstGeom>
        <a:solidFill>
          <a:schemeClr val="accent5">
            <a:hueOff val="-5027653"/>
            <a:satOff val="0"/>
            <a:lumOff val="-6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/>
            <a:t>Rechter secundaire insolventie</a:t>
          </a:r>
          <a:endParaRPr lang="en-US" sz="1800" kern="1200"/>
        </a:p>
      </dsp:txBody>
      <dsp:txXfrm>
        <a:off x="965357" y="2984924"/>
        <a:ext cx="1967023" cy="1967023"/>
      </dsp:txXfrm>
    </dsp:sp>
    <dsp:sp modelId="{7C75EE3A-3417-477C-86E5-71E701609CA3}">
      <dsp:nvSpPr>
        <dsp:cNvPr id="0" name=""/>
        <dsp:cNvSpPr/>
      </dsp:nvSpPr>
      <dsp:spPr>
        <a:xfrm>
          <a:off x="3206472" y="2878513"/>
          <a:ext cx="2179845" cy="2179845"/>
        </a:xfrm>
        <a:prstGeom prst="roundRect">
          <a:avLst/>
        </a:prstGeom>
        <a:solidFill>
          <a:schemeClr val="accent5">
            <a:hueOff val="-7541480"/>
            <a:satOff val="0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/>
            <a:t>Insolv.f. secundaire insolventie</a:t>
          </a:r>
          <a:endParaRPr lang="en-US" sz="1800" kern="1200"/>
        </a:p>
      </dsp:txBody>
      <dsp:txXfrm>
        <a:off x="3312883" y="2984924"/>
        <a:ext cx="1967023" cy="196702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807DDF-4AD5-43C5-9796-3EA22CD43A60}">
      <dsp:nvSpPr>
        <dsp:cNvPr id="0" name=""/>
        <dsp:cNvSpPr/>
      </dsp:nvSpPr>
      <dsp:spPr>
        <a:xfrm>
          <a:off x="0" y="16980"/>
          <a:ext cx="6245265" cy="13175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Geen uitbreiding insolventie</a:t>
          </a:r>
          <a:endParaRPr lang="en-US" sz="3300" kern="1200"/>
        </a:p>
      </dsp:txBody>
      <dsp:txXfrm>
        <a:off x="64318" y="81298"/>
        <a:ext cx="6116629" cy="1188930"/>
      </dsp:txXfrm>
    </dsp:sp>
    <dsp:sp modelId="{9D9A1BFB-7C15-4777-BD0D-BA3C6A23AD4F}">
      <dsp:nvSpPr>
        <dsp:cNvPr id="0" name=""/>
        <dsp:cNvSpPr/>
      </dsp:nvSpPr>
      <dsp:spPr>
        <a:xfrm>
          <a:off x="0" y="1429587"/>
          <a:ext cx="6245265" cy="1317566"/>
        </a:xfrm>
        <a:prstGeom prst="roundRect">
          <a:avLst/>
        </a:prstGeom>
        <a:solidFill>
          <a:schemeClr val="accent5">
            <a:hueOff val="-2513827"/>
            <a:satOff val="0"/>
            <a:lumOff val="-3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Doeltreffendheid</a:t>
          </a:r>
          <a:endParaRPr lang="en-US" sz="3300" kern="1200"/>
        </a:p>
      </dsp:txBody>
      <dsp:txXfrm>
        <a:off x="64318" y="1493905"/>
        <a:ext cx="6116629" cy="1188930"/>
      </dsp:txXfrm>
    </dsp:sp>
    <dsp:sp modelId="{92806245-8AB0-476D-8F9F-43ED3C03C42E}">
      <dsp:nvSpPr>
        <dsp:cNvPr id="0" name=""/>
        <dsp:cNvSpPr/>
      </dsp:nvSpPr>
      <dsp:spPr>
        <a:xfrm>
          <a:off x="0" y="2842193"/>
          <a:ext cx="6245265" cy="1317566"/>
        </a:xfrm>
        <a:prstGeom prst="roundRect">
          <a:avLst/>
        </a:prstGeom>
        <a:solidFill>
          <a:schemeClr val="accent5">
            <a:hueOff val="-5027653"/>
            <a:satOff val="0"/>
            <a:lumOff val="-6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Belangenconflicten</a:t>
          </a:r>
          <a:endParaRPr lang="en-US" sz="3300" kern="1200"/>
        </a:p>
      </dsp:txBody>
      <dsp:txXfrm>
        <a:off x="64318" y="2906511"/>
        <a:ext cx="6116629" cy="1188930"/>
      </dsp:txXfrm>
    </dsp:sp>
    <dsp:sp modelId="{58B5D10B-858C-446B-B2A6-9D3EBB3167D9}">
      <dsp:nvSpPr>
        <dsp:cNvPr id="0" name=""/>
        <dsp:cNvSpPr/>
      </dsp:nvSpPr>
      <dsp:spPr>
        <a:xfrm>
          <a:off x="0" y="4254799"/>
          <a:ext cx="6245265" cy="1317566"/>
        </a:xfrm>
        <a:prstGeom prst="roundRect">
          <a:avLst/>
        </a:prstGeom>
        <a:solidFill>
          <a:schemeClr val="accent5">
            <a:hueOff val="-7541480"/>
            <a:satOff val="0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Verenigbaarheid met de regels</a:t>
          </a:r>
          <a:endParaRPr lang="en-US" sz="3300" kern="1200"/>
        </a:p>
      </dsp:txBody>
      <dsp:txXfrm>
        <a:off x="64318" y="4319117"/>
        <a:ext cx="6116629" cy="118893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283FA-B342-4227-97DA-F8936746CB20}">
      <dsp:nvSpPr>
        <dsp:cNvPr id="0" name=""/>
        <dsp:cNvSpPr/>
      </dsp:nvSpPr>
      <dsp:spPr>
        <a:xfrm>
          <a:off x="0" y="660514"/>
          <a:ext cx="6245265" cy="135749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400" kern="1200"/>
            <a:t>Informatie</a:t>
          </a:r>
          <a:endParaRPr lang="en-US" sz="3400" kern="1200"/>
        </a:p>
      </dsp:txBody>
      <dsp:txXfrm>
        <a:off x="66267" y="726781"/>
        <a:ext cx="6112731" cy="1224958"/>
      </dsp:txXfrm>
    </dsp:sp>
    <dsp:sp modelId="{FA164228-D6C7-432A-9DCF-F6A687F9BD42}">
      <dsp:nvSpPr>
        <dsp:cNvPr id="0" name=""/>
        <dsp:cNvSpPr/>
      </dsp:nvSpPr>
      <dsp:spPr>
        <a:xfrm>
          <a:off x="0" y="2115927"/>
          <a:ext cx="6245265" cy="1357492"/>
        </a:xfrm>
        <a:prstGeom prst="roundRect">
          <a:avLst/>
        </a:prstGeom>
        <a:solidFill>
          <a:schemeClr val="accent5">
            <a:hueOff val="-3770740"/>
            <a:satOff val="0"/>
            <a:lumOff val="-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400" kern="1200"/>
            <a:t>Coördinatie beheer en toezicht</a:t>
          </a:r>
          <a:endParaRPr lang="en-US" sz="3400" kern="1200"/>
        </a:p>
      </dsp:txBody>
      <dsp:txXfrm>
        <a:off x="66267" y="2182194"/>
        <a:ext cx="6112731" cy="1224958"/>
      </dsp:txXfrm>
    </dsp:sp>
    <dsp:sp modelId="{A6097720-C802-4B94-A588-E8DF28134A57}">
      <dsp:nvSpPr>
        <dsp:cNvPr id="0" name=""/>
        <dsp:cNvSpPr/>
      </dsp:nvSpPr>
      <dsp:spPr>
        <a:xfrm>
          <a:off x="0" y="3571339"/>
          <a:ext cx="6245265" cy="1357492"/>
        </a:xfrm>
        <a:prstGeom prst="roundRect">
          <a:avLst/>
        </a:prstGeom>
        <a:solidFill>
          <a:schemeClr val="accent5">
            <a:hueOff val="-7541480"/>
            <a:satOff val="0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400" kern="1200"/>
            <a:t>Herstructuratiemogelijkheid</a:t>
          </a:r>
          <a:endParaRPr lang="en-US" sz="3400" kern="1200"/>
        </a:p>
      </dsp:txBody>
      <dsp:txXfrm>
        <a:off x="66267" y="3637606"/>
        <a:ext cx="6112731" cy="1224958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F8E4FF-AD11-473F-8CEF-7EF86F7DCBCC}">
      <dsp:nvSpPr>
        <dsp:cNvPr id="0" name=""/>
        <dsp:cNvSpPr/>
      </dsp:nvSpPr>
      <dsp:spPr>
        <a:xfrm>
          <a:off x="0" y="16980"/>
          <a:ext cx="6245265" cy="13175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Doeltreffende uitvoering</a:t>
          </a:r>
          <a:endParaRPr lang="en-US" sz="3300" kern="1200"/>
        </a:p>
      </dsp:txBody>
      <dsp:txXfrm>
        <a:off x="64318" y="81298"/>
        <a:ext cx="6116629" cy="1188930"/>
      </dsp:txXfrm>
    </dsp:sp>
    <dsp:sp modelId="{E91BE84C-6378-495B-BFF8-71772B513224}">
      <dsp:nvSpPr>
        <dsp:cNvPr id="0" name=""/>
        <dsp:cNvSpPr/>
      </dsp:nvSpPr>
      <dsp:spPr>
        <a:xfrm>
          <a:off x="0" y="1429587"/>
          <a:ext cx="6245265" cy="13175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Toepasselijke regels en belangenconflicten</a:t>
          </a:r>
          <a:endParaRPr lang="en-US" sz="3300" kern="1200"/>
        </a:p>
      </dsp:txBody>
      <dsp:txXfrm>
        <a:off x="64318" y="1493905"/>
        <a:ext cx="6116629" cy="1188930"/>
      </dsp:txXfrm>
    </dsp:sp>
    <dsp:sp modelId="{08CA4034-A3E3-480F-8E5C-7132CAB6424B}">
      <dsp:nvSpPr>
        <dsp:cNvPr id="0" name=""/>
        <dsp:cNvSpPr/>
      </dsp:nvSpPr>
      <dsp:spPr>
        <a:xfrm>
          <a:off x="0" y="2842193"/>
          <a:ext cx="6245265" cy="131756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Alle middelen</a:t>
          </a:r>
          <a:endParaRPr lang="en-US" sz="3300" kern="1200"/>
        </a:p>
      </dsp:txBody>
      <dsp:txXfrm>
        <a:off x="64318" y="2906511"/>
        <a:ext cx="6116629" cy="1188930"/>
      </dsp:txXfrm>
    </dsp:sp>
    <dsp:sp modelId="{6FE913C3-4C88-49B2-9A5C-B9DB386E4EDF}">
      <dsp:nvSpPr>
        <dsp:cNvPr id="0" name=""/>
        <dsp:cNvSpPr/>
      </dsp:nvSpPr>
      <dsp:spPr>
        <a:xfrm>
          <a:off x="0" y="4254799"/>
          <a:ext cx="6245265" cy="13175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 dirty="0" err="1"/>
            <a:t>Doelstellingen</a:t>
          </a:r>
          <a:r>
            <a:rPr lang="fr-BE" sz="3300" kern="1200" dirty="0"/>
            <a:t> (5 </a:t>
          </a:r>
          <a:r>
            <a:rPr lang="fr-BE" sz="3300" kern="1200" dirty="0" err="1"/>
            <a:t>voorbeelden</a:t>
          </a:r>
          <a:r>
            <a:rPr lang="fr-BE" sz="3300" kern="1200" dirty="0"/>
            <a:t>)</a:t>
          </a:r>
          <a:endParaRPr lang="en-US" sz="3300" kern="1200" dirty="0"/>
        </a:p>
      </dsp:txBody>
      <dsp:txXfrm>
        <a:off x="64318" y="4319117"/>
        <a:ext cx="6116629" cy="1188930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499A7-CA89-4F32-8175-8FFC48B09AB8}">
      <dsp:nvSpPr>
        <dsp:cNvPr id="0" name=""/>
        <dsp:cNvSpPr/>
      </dsp:nvSpPr>
      <dsp:spPr>
        <a:xfrm>
          <a:off x="0" y="29558"/>
          <a:ext cx="6245265" cy="17608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4300" kern="1200"/>
            <a:t>Recht te worden gehoord</a:t>
          </a:r>
          <a:endParaRPr lang="en-US" sz="4300" kern="1200"/>
        </a:p>
      </dsp:txBody>
      <dsp:txXfrm>
        <a:off x="85958" y="115516"/>
        <a:ext cx="6073349" cy="1588934"/>
      </dsp:txXfrm>
    </dsp:sp>
    <dsp:sp modelId="{06560574-C45B-45B4-9A7B-378EC1B7E3D3}">
      <dsp:nvSpPr>
        <dsp:cNvPr id="0" name=""/>
        <dsp:cNvSpPr/>
      </dsp:nvSpPr>
      <dsp:spPr>
        <a:xfrm>
          <a:off x="0" y="1914248"/>
          <a:ext cx="6245265" cy="176085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4300" kern="1200"/>
            <a:t>Verzoek tot schorsing</a:t>
          </a:r>
          <a:endParaRPr lang="en-US" sz="4300" kern="1200"/>
        </a:p>
      </dsp:txBody>
      <dsp:txXfrm>
        <a:off x="85958" y="2000206"/>
        <a:ext cx="6073349" cy="1588934"/>
      </dsp:txXfrm>
    </dsp:sp>
    <dsp:sp modelId="{C1CC1FDC-52A6-41A2-82F9-4E0AE1813524}">
      <dsp:nvSpPr>
        <dsp:cNvPr id="0" name=""/>
        <dsp:cNvSpPr/>
      </dsp:nvSpPr>
      <dsp:spPr>
        <a:xfrm>
          <a:off x="0" y="3798938"/>
          <a:ext cx="6245265" cy="176085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4300" kern="1200"/>
            <a:t>Groepscoördinatie aanvragen </a:t>
          </a:r>
          <a:endParaRPr lang="en-US" sz="4300" kern="1200"/>
        </a:p>
      </dsp:txBody>
      <dsp:txXfrm>
        <a:off x="85958" y="3884896"/>
        <a:ext cx="6073349" cy="1588934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D7A579-8E6C-4B89-AEE2-11751F7870A2}">
      <dsp:nvSpPr>
        <dsp:cNvPr id="0" name=""/>
        <dsp:cNvSpPr/>
      </dsp:nvSpPr>
      <dsp:spPr>
        <a:xfrm>
          <a:off x="0" y="16980"/>
          <a:ext cx="6245265" cy="13175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Aanvraag</a:t>
          </a:r>
          <a:endParaRPr lang="en-US" sz="3300" kern="1200"/>
        </a:p>
      </dsp:txBody>
      <dsp:txXfrm>
        <a:off x="64318" y="81298"/>
        <a:ext cx="6116629" cy="1188930"/>
      </dsp:txXfrm>
    </dsp:sp>
    <dsp:sp modelId="{FE7AE3EC-AF66-48AC-8BE5-C795DB3762B4}">
      <dsp:nvSpPr>
        <dsp:cNvPr id="0" name=""/>
        <dsp:cNvSpPr/>
      </dsp:nvSpPr>
      <dsp:spPr>
        <a:xfrm>
          <a:off x="0" y="1429587"/>
          <a:ext cx="6245265" cy="1317566"/>
        </a:xfrm>
        <a:prstGeom prst="roundRect">
          <a:avLst/>
        </a:prstGeom>
        <a:solidFill>
          <a:schemeClr val="accent2">
            <a:hueOff val="2054433"/>
            <a:satOff val="0"/>
            <a:lumOff val="62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Beslissing van de aangezochte rechter</a:t>
          </a:r>
          <a:endParaRPr lang="en-US" sz="3300" kern="1200"/>
        </a:p>
      </dsp:txBody>
      <dsp:txXfrm>
        <a:off x="64318" y="1493905"/>
        <a:ext cx="6116629" cy="1188930"/>
      </dsp:txXfrm>
    </dsp:sp>
    <dsp:sp modelId="{102B2D9A-3DD5-4DFB-B51C-4ED2AF232921}">
      <dsp:nvSpPr>
        <dsp:cNvPr id="0" name=""/>
        <dsp:cNvSpPr/>
      </dsp:nvSpPr>
      <dsp:spPr>
        <a:xfrm>
          <a:off x="0" y="2842193"/>
          <a:ext cx="6245265" cy="1317566"/>
        </a:xfrm>
        <a:prstGeom prst="roundRect">
          <a:avLst/>
        </a:prstGeom>
        <a:solidFill>
          <a:schemeClr val="accent2">
            <a:hueOff val="4108866"/>
            <a:satOff val="0"/>
            <a:lumOff val="124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Uitvoering</a:t>
          </a:r>
          <a:endParaRPr lang="en-US" sz="3300" kern="1200"/>
        </a:p>
      </dsp:txBody>
      <dsp:txXfrm>
        <a:off x="64318" y="2906511"/>
        <a:ext cx="6116629" cy="1188930"/>
      </dsp:txXfrm>
    </dsp:sp>
    <dsp:sp modelId="{46B3299F-0B67-4E38-856C-75099A0C6892}">
      <dsp:nvSpPr>
        <dsp:cNvPr id="0" name=""/>
        <dsp:cNvSpPr/>
      </dsp:nvSpPr>
      <dsp:spPr>
        <a:xfrm>
          <a:off x="0" y="4254799"/>
          <a:ext cx="6245265" cy="1317566"/>
        </a:xfrm>
        <a:prstGeom prst="roundRect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300" kern="1200"/>
            <a:t>Taken en rechten van de coördinator</a:t>
          </a:r>
          <a:endParaRPr lang="en-US" sz="3300" kern="1200"/>
        </a:p>
      </dsp:txBody>
      <dsp:txXfrm>
        <a:off x="64318" y="4319117"/>
        <a:ext cx="6116629" cy="1188930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8DACD-FBB7-4270-93B9-1120C5EE64D3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09940A-BF24-4862-936C-22346700C418}">
      <dsp:nvSpPr>
        <dsp:cNvPr id="0" name=""/>
        <dsp:cNvSpPr/>
      </dsp:nvSpPr>
      <dsp:spPr>
        <a:xfrm>
          <a:off x="0" y="0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900" kern="1200"/>
            <a:t>Nationale IPR-regels</a:t>
          </a:r>
          <a:endParaRPr lang="en-US" sz="3900" kern="1200"/>
        </a:p>
      </dsp:txBody>
      <dsp:txXfrm>
        <a:off x="0" y="0"/>
        <a:ext cx="10515600" cy="1087834"/>
      </dsp:txXfrm>
    </dsp:sp>
    <dsp:sp modelId="{4DAD2FA8-1658-4DBF-96B2-E500295289E2}">
      <dsp:nvSpPr>
        <dsp:cNvPr id="0" name=""/>
        <dsp:cNvSpPr/>
      </dsp:nvSpPr>
      <dsp:spPr>
        <a:xfrm>
          <a:off x="0" y="1087834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31CAF-008B-4013-ADE3-96A2D429F7BA}">
      <dsp:nvSpPr>
        <dsp:cNvPr id="0" name=""/>
        <dsp:cNvSpPr/>
      </dsp:nvSpPr>
      <dsp:spPr>
        <a:xfrm>
          <a:off x="0" y="1087834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900" kern="1200" dirty="0" err="1"/>
            <a:t>Voor</a:t>
          </a:r>
          <a:r>
            <a:rPr lang="fr-BE" sz="3900" kern="1200" dirty="0"/>
            <a:t> </a:t>
          </a:r>
          <a:r>
            <a:rPr lang="fr-BE" sz="3900" kern="1200" dirty="0" err="1"/>
            <a:t>België</a:t>
          </a:r>
          <a:r>
            <a:rPr lang="fr-BE" sz="3900" kern="1200" dirty="0"/>
            <a:t>: </a:t>
          </a:r>
          <a:r>
            <a:rPr lang="fr-BE" sz="3900" kern="1200" dirty="0" err="1"/>
            <a:t>wetboek</a:t>
          </a:r>
          <a:r>
            <a:rPr lang="fr-BE" sz="3900" kern="1200" dirty="0"/>
            <a:t> IPR en </a:t>
          </a:r>
          <a:r>
            <a:rPr lang="fr-BE" sz="3900" kern="1200" dirty="0" err="1"/>
            <a:t>Boek</a:t>
          </a:r>
          <a:r>
            <a:rPr lang="fr-BE" sz="3900" kern="1200" dirty="0"/>
            <a:t> XX WER</a:t>
          </a:r>
          <a:endParaRPr lang="en-US" sz="3900" kern="1200" dirty="0"/>
        </a:p>
      </dsp:txBody>
      <dsp:txXfrm>
        <a:off x="0" y="1087834"/>
        <a:ext cx="10515600" cy="1087834"/>
      </dsp:txXfrm>
    </dsp:sp>
    <dsp:sp modelId="{DDCACA8F-EF3D-49DD-A418-42F18708AA94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1EC631-C21D-417B-88E1-1F1E48E3B722}">
      <dsp:nvSpPr>
        <dsp:cNvPr id="0" name=""/>
        <dsp:cNvSpPr/>
      </dsp:nvSpPr>
      <dsp:spPr>
        <a:xfrm>
          <a:off x="0" y="2175669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900" kern="1200"/>
            <a:t>Belang van UNCITRAL</a:t>
          </a:r>
          <a:endParaRPr lang="en-US" sz="3900" kern="1200"/>
        </a:p>
      </dsp:txBody>
      <dsp:txXfrm>
        <a:off x="0" y="2175669"/>
        <a:ext cx="10515600" cy="1087834"/>
      </dsp:txXfrm>
    </dsp:sp>
    <dsp:sp modelId="{8889CD19-4332-48AA-9B91-8E6ABCE181D8}">
      <dsp:nvSpPr>
        <dsp:cNvPr id="0" name=""/>
        <dsp:cNvSpPr/>
      </dsp:nvSpPr>
      <dsp:spPr>
        <a:xfrm>
          <a:off x="0" y="3263503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D9213A-307B-4C02-9865-EEEFF8918A8F}">
      <dsp:nvSpPr>
        <dsp:cNvPr id="0" name=""/>
        <dsp:cNvSpPr/>
      </dsp:nvSpPr>
      <dsp:spPr>
        <a:xfrm>
          <a:off x="0" y="3263503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900" kern="1200"/>
            <a:t>Belang van conventionele oplossingen</a:t>
          </a:r>
          <a:endParaRPr lang="en-US" sz="3900" kern="1200"/>
        </a:p>
      </dsp:txBody>
      <dsp:txXfrm>
        <a:off x="0" y="3263503"/>
        <a:ext cx="10515600" cy="1087834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38989-AA7C-4A3E-B74A-0039E14B7396}">
      <dsp:nvSpPr>
        <dsp:cNvPr id="0" name=""/>
        <dsp:cNvSpPr/>
      </dsp:nvSpPr>
      <dsp:spPr>
        <a:xfrm>
          <a:off x="0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99F1B5-1C74-4FF9-9276-505C4293C79D}">
      <dsp:nvSpPr>
        <dsp:cNvPr id="0" name=""/>
        <dsp:cNvSpPr/>
      </dsp:nvSpPr>
      <dsp:spPr>
        <a:xfrm>
          <a:off x="328612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600" kern="1200"/>
            <a:t>COMI buiten EU, statutaire zetel of woonplaats in België</a:t>
          </a:r>
          <a:endParaRPr lang="en-US" sz="2600" kern="1200"/>
        </a:p>
      </dsp:txBody>
      <dsp:txXfrm>
        <a:off x="383617" y="1447754"/>
        <a:ext cx="2847502" cy="1768010"/>
      </dsp:txXfrm>
    </dsp:sp>
    <dsp:sp modelId="{BF3BFDE9-9E8E-45D2-AFCD-4FB0F8923077}">
      <dsp:nvSpPr>
        <dsp:cNvPr id="0" name=""/>
        <dsp:cNvSpPr/>
      </dsp:nvSpPr>
      <dsp:spPr>
        <a:xfrm>
          <a:off x="3614737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FE5FB7-6EE2-4284-A0B0-7251783E6093}">
      <dsp:nvSpPr>
        <dsp:cNvPr id="0" name=""/>
        <dsp:cNvSpPr/>
      </dsp:nvSpPr>
      <dsp:spPr>
        <a:xfrm>
          <a:off x="3943350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600" kern="1200"/>
            <a:t>COMI buiten EU, vestiging in België</a:t>
          </a:r>
          <a:endParaRPr lang="en-US" sz="2600" kern="1200"/>
        </a:p>
      </dsp:txBody>
      <dsp:txXfrm>
        <a:off x="3998355" y="1447754"/>
        <a:ext cx="2847502" cy="1768010"/>
      </dsp:txXfrm>
    </dsp:sp>
    <dsp:sp modelId="{68238C33-71D4-4F52-B9B4-5CC1B1C98CE2}">
      <dsp:nvSpPr>
        <dsp:cNvPr id="0" name=""/>
        <dsp:cNvSpPr/>
      </dsp:nvSpPr>
      <dsp:spPr>
        <a:xfrm>
          <a:off x="7229475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304FE7-F19A-4AAA-8712-715CA83B7671}">
      <dsp:nvSpPr>
        <dsp:cNvPr id="0" name=""/>
        <dsp:cNvSpPr/>
      </dsp:nvSpPr>
      <dsp:spPr>
        <a:xfrm>
          <a:off x="7558087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600" kern="1200"/>
            <a:t>COMI buiten EU, goederen in België? </a:t>
          </a:r>
          <a:endParaRPr lang="en-US" sz="2600" kern="1200"/>
        </a:p>
      </dsp:txBody>
      <dsp:txXfrm>
        <a:off x="7613092" y="1447754"/>
        <a:ext cx="2847502" cy="176801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FBFC19-D14F-45B7-96F4-CEE7DBBA9920}">
      <dsp:nvSpPr>
        <dsp:cNvPr id="0" name=""/>
        <dsp:cNvSpPr/>
      </dsp:nvSpPr>
      <dsp:spPr>
        <a:xfrm>
          <a:off x="3080" y="1361187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5981F8-FA12-4A88-93C7-3AD50E6C1DB5}">
      <dsp:nvSpPr>
        <dsp:cNvPr id="0" name=""/>
        <dsp:cNvSpPr/>
      </dsp:nvSpPr>
      <dsp:spPr>
        <a:xfrm>
          <a:off x="247486" y="1593372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200" kern="1200"/>
            <a:t>Principiële erkenning van buitenlandse beslissingen (openen verloop of sluiting)</a:t>
          </a:r>
          <a:endParaRPr lang="en-US" sz="1200" kern="1200"/>
        </a:p>
      </dsp:txBody>
      <dsp:txXfrm>
        <a:off x="288396" y="1634282"/>
        <a:ext cx="2117829" cy="1314957"/>
      </dsp:txXfrm>
    </dsp:sp>
    <dsp:sp modelId="{84A4AE32-7D6F-490F-BBC3-B6D7B7A781E4}">
      <dsp:nvSpPr>
        <dsp:cNvPr id="0" name=""/>
        <dsp:cNvSpPr/>
      </dsp:nvSpPr>
      <dsp:spPr>
        <a:xfrm>
          <a:off x="2691541" y="1361187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936304-6672-463D-A65C-F3EED5F3B89E}">
      <dsp:nvSpPr>
        <dsp:cNvPr id="0" name=""/>
        <dsp:cNvSpPr/>
      </dsp:nvSpPr>
      <dsp:spPr>
        <a:xfrm>
          <a:off x="2935947" y="1593372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200" kern="1200" dirty="0" err="1"/>
            <a:t>Erkenning</a:t>
          </a:r>
          <a:r>
            <a:rPr lang="fr-BE" sz="1200" kern="1200" dirty="0"/>
            <a:t> </a:t>
          </a:r>
          <a:r>
            <a:rPr lang="fr-BE" sz="1200" kern="1200" dirty="0" err="1"/>
            <a:t>als</a:t>
          </a:r>
          <a:r>
            <a:rPr lang="fr-BE" sz="1200" kern="1200" dirty="0"/>
            <a:t> </a:t>
          </a:r>
          <a:r>
            <a:rPr lang="fr-BE" sz="1200" kern="1200" dirty="0" err="1"/>
            <a:t>beslissing</a:t>
          </a:r>
          <a:r>
            <a:rPr lang="fr-BE" sz="1200" kern="1200" dirty="0"/>
            <a:t> in </a:t>
          </a:r>
          <a:r>
            <a:rPr lang="fr-BE" sz="1200" kern="1200" dirty="0" err="1"/>
            <a:t>hoofdprocedure</a:t>
          </a:r>
          <a:r>
            <a:rPr lang="fr-BE" sz="1200" kern="1200" dirty="0"/>
            <a:t>: </a:t>
          </a:r>
          <a:r>
            <a:rPr lang="fr-BE" sz="1200" kern="1200" dirty="0" err="1"/>
            <a:t>wanneer</a:t>
          </a:r>
          <a:r>
            <a:rPr lang="fr-BE" sz="1200" kern="1200" dirty="0"/>
            <a:t> </a:t>
          </a:r>
          <a:r>
            <a:rPr lang="fr-BE" sz="1200" kern="1200" dirty="0" err="1"/>
            <a:t>voornaamste</a:t>
          </a:r>
          <a:r>
            <a:rPr lang="fr-BE" sz="1200" kern="1200" dirty="0"/>
            <a:t> </a:t>
          </a:r>
          <a:r>
            <a:rPr lang="fr-BE" sz="1200" kern="1200" dirty="0" err="1"/>
            <a:t>vestiging</a:t>
          </a:r>
          <a:r>
            <a:rPr lang="fr-BE" sz="1200" kern="1200" dirty="0"/>
            <a:t> </a:t>
          </a:r>
          <a:r>
            <a:rPr lang="fr-BE" sz="1200" kern="1200" dirty="0" err="1"/>
            <a:t>aldaar</a:t>
          </a:r>
          <a:r>
            <a:rPr lang="fr-BE" sz="1200" kern="1200" dirty="0"/>
            <a:t> </a:t>
          </a:r>
          <a:r>
            <a:rPr lang="fr-BE" sz="1200" kern="1200" dirty="0" err="1"/>
            <a:t>gelegen</a:t>
          </a:r>
          <a:r>
            <a:rPr lang="fr-BE" sz="1200" kern="1200" dirty="0"/>
            <a:t>  Art.121, §1</a:t>
          </a:r>
          <a:endParaRPr lang="en-US" sz="1200" kern="1200" dirty="0"/>
        </a:p>
      </dsp:txBody>
      <dsp:txXfrm>
        <a:off x="2976857" y="1634282"/>
        <a:ext cx="2117829" cy="1314957"/>
      </dsp:txXfrm>
    </dsp:sp>
    <dsp:sp modelId="{5D83B86A-BE3C-4C24-B21A-101B2E9734DD}">
      <dsp:nvSpPr>
        <dsp:cNvPr id="0" name=""/>
        <dsp:cNvSpPr/>
      </dsp:nvSpPr>
      <dsp:spPr>
        <a:xfrm>
          <a:off x="5380002" y="1361187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64FFF8-CD7A-4925-95D7-F43083469490}">
      <dsp:nvSpPr>
        <dsp:cNvPr id="0" name=""/>
        <dsp:cNvSpPr/>
      </dsp:nvSpPr>
      <dsp:spPr>
        <a:xfrm>
          <a:off x="5624408" y="1593372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200" kern="1200"/>
            <a:t>Erkenning als beslissing in een territoriale procedure: wanneer de schuldenaar bij inleiden van procedure een andere vestiging bezat dan voornaamste vestiging</a:t>
          </a:r>
          <a:endParaRPr lang="en-US" sz="1200" kern="1200"/>
        </a:p>
      </dsp:txBody>
      <dsp:txXfrm>
        <a:off x="5665318" y="1634282"/>
        <a:ext cx="2117829" cy="1314957"/>
      </dsp:txXfrm>
    </dsp:sp>
    <dsp:sp modelId="{C1E0E574-2663-4F44-A94F-6BD4F8A31E8C}">
      <dsp:nvSpPr>
        <dsp:cNvPr id="0" name=""/>
        <dsp:cNvSpPr/>
      </dsp:nvSpPr>
      <dsp:spPr>
        <a:xfrm>
          <a:off x="8068463" y="1361187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931964-F6C5-49F4-9BC4-C46281C7C2FC}">
      <dsp:nvSpPr>
        <dsp:cNvPr id="0" name=""/>
        <dsp:cNvSpPr/>
      </dsp:nvSpPr>
      <dsp:spPr>
        <a:xfrm>
          <a:off x="8312869" y="1593372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200" kern="1200" dirty="0" err="1"/>
            <a:t>Ondernemingsrechtbank</a:t>
          </a:r>
          <a:r>
            <a:rPr lang="fr-BE" sz="1200" kern="1200" dirty="0"/>
            <a:t> </a:t>
          </a:r>
          <a:r>
            <a:rPr lang="fr-BE" sz="1200" kern="1200" dirty="0" err="1"/>
            <a:t>bevoegd</a:t>
          </a:r>
          <a:r>
            <a:rPr lang="fr-BE" sz="1200" kern="1200" dirty="0"/>
            <a:t> </a:t>
          </a:r>
          <a:r>
            <a:rPr lang="fr-BE" sz="1200" kern="1200" dirty="0" err="1"/>
            <a:t>voor</a:t>
          </a:r>
          <a:r>
            <a:rPr lang="fr-BE" sz="1200" kern="1200" dirty="0"/>
            <a:t> </a:t>
          </a:r>
          <a:r>
            <a:rPr lang="fr-BE" sz="1200" kern="1200" dirty="0" err="1"/>
            <a:t>erkenning</a:t>
          </a:r>
          <a:r>
            <a:rPr lang="fr-BE" sz="1200" kern="1200" dirty="0"/>
            <a:t> of </a:t>
          </a:r>
          <a:r>
            <a:rPr lang="fr-BE" sz="1200" kern="1200" dirty="0" err="1"/>
            <a:t>uitvoerbaarverklaring</a:t>
          </a:r>
          <a:r>
            <a:rPr lang="fr-BE" sz="1200" kern="1200" dirty="0"/>
            <a:t> Art.121, §4</a:t>
          </a:r>
          <a:endParaRPr lang="en-US" sz="1200" kern="1200" dirty="0"/>
        </a:p>
      </dsp:txBody>
      <dsp:txXfrm>
        <a:off x="8353779" y="1634282"/>
        <a:ext cx="2117829" cy="1314957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3964D3-2462-48C6-A158-E3B455862152}">
      <dsp:nvSpPr>
        <dsp:cNvPr id="0" name=""/>
        <dsp:cNvSpPr/>
      </dsp:nvSpPr>
      <dsp:spPr>
        <a:xfrm>
          <a:off x="1283" y="507350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136375-C7BC-473B-8C63-22525C8CBE5E}">
      <dsp:nvSpPr>
        <dsp:cNvPr id="0" name=""/>
        <dsp:cNvSpPr/>
      </dsp:nvSpPr>
      <dsp:spPr>
        <a:xfrm>
          <a:off x="501904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4100" kern="1200"/>
            <a:t>Belgisch recht</a:t>
          </a:r>
          <a:endParaRPr lang="en-US" sz="4100" kern="1200"/>
        </a:p>
      </dsp:txBody>
      <dsp:txXfrm>
        <a:off x="585701" y="1066737"/>
        <a:ext cx="4337991" cy="2693452"/>
      </dsp:txXfrm>
    </dsp:sp>
    <dsp:sp modelId="{416F9A2B-7F61-4A74-B3F5-DADBC3C8ED34}">
      <dsp:nvSpPr>
        <dsp:cNvPr id="0" name=""/>
        <dsp:cNvSpPr/>
      </dsp:nvSpPr>
      <dsp:spPr>
        <a:xfrm>
          <a:off x="5508110" y="507350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22B820-26C5-4218-B09D-15AB69BFBEBC}">
      <dsp:nvSpPr>
        <dsp:cNvPr id="0" name=""/>
        <dsp:cNvSpPr/>
      </dsp:nvSpPr>
      <dsp:spPr>
        <a:xfrm>
          <a:off x="6008730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4100" kern="1200"/>
            <a:t>Toepassing per analogie verordening 2015/848</a:t>
          </a:r>
          <a:endParaRPr lang="en-US" sz="4100" kern="1200"/>
        </a:p>
      </dsp:txBody>
      <dsp:txXfrm>
        <a:off x="6092527" y="1066737"/>
        <a:ext cx="4337991" cy="2693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8F21FF-33C0-44EC-B56B-F51EF76A4B26}">
      <dsp:nvSpPr>
        <dsp:cNvPr id="0" name=""/>
        <dsp:cNvSpPr/>
      </dsp:nvSpPr>
      <dsp:spPr>
        <a:xfrm>
          <a:off x="0" y="671"/>
          <a:ext cx="586109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AAABE-B4B4-4AF2-98E7-05D383853CA6}">
      <dsp:nvSpPr>
        <dsp:cNvPr id="0" name=""/>
        <dsp:cNvSpPr/>
      </dsp:nvSpPr>
      <dsp:spPr>
        <a:xfrm>
          <a:off x="0" y="671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 err="1"/>
            <a:t>Voorlopige</a:t>
          </a:r>
          <a:r>
            <a:rPr lang="fr-BE" sz="1800" kern="1200" dirty="0"/>
            <a:t> </a:t>
          </a:r>
          <a:r>
            <a:rPr lang="fr-BE" sz="1800" kern="1200" dirty="0" err="1"/>
            <a:t>maatregelen</a:t>
          </a:r>
          <a:r>
            <a:rPr lang="fr-BE" sz="1800" kern="1200" dirty="0"/>
            <a:t>, </a:t>
          </a:r>
          <a:r>
            <a:rPr lang="fr-BE" sz="1800" kern="1200" dirty="0" err="1"/>
            <a:t>pre</a:t>
          </a:r>
          <a:r>
            <a:rPr lang="fr-BE" sz="1800" kern="1200" dirty="0"/>
            <a:t>-pack, </a:t>
          </a:r>
          <a:r>
            <a:rPr lang="fr-BE" sz="1800" kern="1200" dirty="0" err="1"/>
            <a:t>kamers</a:t>
          </a:r>
          <a:r>
            <a:rPr lang="fr-BE" sz="1800" kern="1200" dirty="0"/>
            <a:t> </a:t>
          </a:r>
          <a:r>
            <a:rPr lang="fr-BE" sz="1800" kern="1200" dirty="0" err="1"/>
            <a:t>oim</a:t>
          </a:r>
          <a:r>
            <a:rPr lang="fr-BE" sz="1800" kern="1200" dirty="0"/>
            <a:t>, </a:t>
          </a:r>
          <a:r>
            <a:rPr lang="fr-BE" sz="1800" kern="1200" dirty="0" err="1"/>
            <a:t>ondernemings-bemiddelaar</a:t>
          </a:r>
          <a:endParaRPr lang="en-US" sz="1800" kern="1200" dirty="0"/>
        </a:p>
      </dsp:txBody>
      <dsp:txXfrm>
        <a:off x="0" y="671"/>
        <a:ext cx="5861090" cy="1100361"/>
      </dsp:txXfrm>
    </dsp:sp>
    <dsp:sp modelId="{B7F65B78-F2C5-42F0-B553-A2D9802B21E8}">
      <dsp:nvSpPr>
        <dsp:cNvPr id="0" name=""/>
        <dsp:cNvSpPr/>
      </dsp:nvSpPr>
      <dsp:spPr>
        <a:xfrm>
          <a:off x="0" y="1101033"/>
          <a:ext cx="5861090" cy="0"/>
        </a:xfrm>
        <a:prstGeom prst="line">
          <a:avLst/>
        </a:prstGeom>
        <a:solidFill>
          <a:schemeClr val="accent2">
            <a:hueOff val="1540825"/>
            <a:satOff val="0"/>
            <a:lumOff val="4657"/>
            <a:alphaOff val="0"/>
          </a:schemeClr>
        </a:solidFill>
        <a:ln w="12700" cap="flat" cmpd="sng" algn="ctr">
          <a:solidFill>
            <a:schemeClr val="accent2">
              <a:hueOff val="1540825"/>
              <a:satOff val="0"/>
              <a:lumOff val="465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B5895C-E15F-43C6-A69C-8BB2C6F7304B}">
      <dsp:nvSpPr>
        <dsp:cNvPr id="0" name=""/>
        <dsp:cNvSpPr/>
      </dsp:nvSpPr>
      <dsp:spPr>
        <a:xfrm>
          <a:off x="0" y="1101033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 err="1"/>
            <a:t>Akkoord</a:t>
          </a:r>
          <a:r>
            <a:rPr lang="fr-BE" sz="1800" kern="1200" dirty="0"/>
            <a:t> </a:t>
          </a:r>
          <a:r>
            <a:rPr lang="fr-BE" sz="1800" kern="1200" dirty="0" err="1"/>
            <a:t>buiten</a:t>
          </a:r>
          <a:r>
            <a:rPr lang="fr-BE" sz="1800" kern="1200" dirty="0"/>
            <a:t> het </a:t>
          </a:r>
          <a:r>
            <a:rPr lang="fr-BE" sz="1800" kern="1200" dirty="0" err="1"/>
            <a:t>gerecht</a:t>
          </a:r>
          <a:r>
            <a:rPr lang="fr-BE" sz="1800" kern="1200" dirty="0"/>
            <a:t>: </a:t>
          </a:r>
          <a:r>
            <a:rPr lang="fr-BE" sz="1800" i="1" kern="1200" dirty="0"/>
            <a:t>Niet </a:t>
          </a:r>
          <a:r>
            <a:rPr lang="fr-BE" sz="1800" i="1" kern="1200" dirty="0" err="1"/>
            <a:t>onderworpen</a:t>
          </a:r>
          <a:r>
            <a:rPr lang="fr-BE" sz="1800" i="1" kern="1200" dirty="0"/>
            <a:t> </a:t>
          </a:r>
          <a:r>
            <a:rPr lang="fr-BE" sz="1800" i="1" kern="1200" dirty="0" err="1"/>
            <a:t>aan</a:t>
          </a:r>
          <a:r>
            <a:rPr lang="fr-BE" sz="1800" i="1" kern="1200" dirty="0"/>
            <a:t> EU </a:t>
          </a:r>
          <a:r>
            <a:rPr lang="fr-BE" sz="1800" i="1" kern="1200" dirty="0" err="1"/>
            <a:t>recht</a:t>
          </a:r>
          <a:endParaRPr lang="en-US" sz="1800" i="1" kern="1200" dirty="0"/>
        </a:p>
      </dsp:txBody>
      <dsp:txXfrm>
        <a:off x="0" y="1101033"/>
        <a:ext cx="5861090" cy="1100361"/>
      </dsp:txXfrm>
    </dsp:sp>
    <dsp:sp modelId="{772DD89F-4E76-4DA0-9808-DD435B8AE7C9}">
      <dsp:nvSpPr>
        <dsp:cNvPr id="0" name=""/>
        <dsp:cNvSpPr/>
      </dsp:nvSpPr>
      <dsp:spPr>
        <a:xfrm>
          <a:off x="0" y="2201394"/>
          <a:ext cx="5861090" cy="0"/>
        </a:xfrm>
        <a:prstGeom prst="line">
          <a:avLst/>
        </a:prstGeom>
        <a:solidFill>
          <a:schemeClr val="accent2">
            <a:hueOff val="3081649"/>
            <a:satOff val="0"/>
            <a:lumOff val="9314"/>
            <a:alphaOff val="0"/>
          </a:schemeClr>
        </a:solidFill>
        <a:ln w="12700" cap="flat" cmpd="sng" algn="ctr">
          <a:solidFill>
            <a:schemeClr val="accent2">
              <a:hueOff val="3081649"/>
              <a:satOff val="0"/>
              <a:lumOff val="9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63EB5-6C3D-4D0E-8B48-30FB6A81B89C}">
      <dsp:nvSpPr>
        <dsp:cNvPr id="0" name=""/>
        <dsp:cNvSpPr/>
      </dsp:nvSpPr>
      <dsp:spPr>
        <a:xfrm>
          <a:off x="0" y="2201394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 err="1"/>
            <a:t>Gerechtelijke</a:t>
          </a:r>
          <a:r>
            <a:rPr lang="fr-BE" sz="1800" kern="1200" dirty="0"/>
            <a:t> </a:t>
          </a:r>
          <a:r>
            <a:rPr lang="fr-BE" sz="1800" kern="1200" dirty="0" err="1"/>
            <a:t>reorganisatie</a:t>
          </a:r>
          <a:r>
            <a:rPr lang="fr-BE" sz="1800" kern="1200" dirty="0"/>
            <a:t> en </a:t>
          </a:r>
          <a:r>
            <a:rPr lang="fr-BE" sz="1800" kern="1200" dirty="0" err="1"/>
            <a:t>herstructureringen</a:t>
          </a:r>
          <a:r>
            <a:rPr lang="fr-BE" sz="1800" kern="1200" dirty="0"/>
            <a:t>(3 </a:t>
          </a:r>
          <a:r>
            <a:rPr lang="fr-BE" sz="1800" kern="1200" dirty="0" err="1"/>
            <a:t>vormen</a:t>
          </a:r>
          <a:r>
            <a:rPr lang="fr-BE" sz="1800" kern="1200" dirty="0"/>
            <a:t>)</a:t>
          </a:r>
          <a:endParaRPr lang="en-US" sz="1800" kern="1200" dirty="0"/>
        </a:p>
      </dsp:txBody>
      <dsp:txXfrm>
        <a:off x="0" y="2201394"/>
        <a:ext cx="5861090" cy="1100361"/>
      </dsp:txXfrm>
    </dsp:sp>
    <dsp:sp modelId="{1CCD5273-CB38-4D44-A381-922DC0E66308}">
      <dsp:nvSpPr>
        <dsp:cNvPr id="0" name=""/>
        <dsp:cNvSpPr/>
      </dsp:nvSpPr>
      <dsp:spPr>
        <a:xfrm>
          <a:off x="0" y="3301755"/>
          <a:ext cx="5861090" cy="0"/>
        </a:xfrm>
        <a:prstGeom prst="line">
          <a:avLst/>
        </a:prstGeom>
        <a:solidFill>
          <a:schemeClr val="accent2">
            <a:hueOff val="4622474"/>
            <a:satOff val="0"/>
            <a:lumOff val="13971"/>
            <a:alphaOff val="0"/>
          </a:schemeClr>
        </a:solidFill>
        <a:ln w="12700" cap="flat" cmpd="sng" algn="ctr">
          <a:solidFill>
            <a:schemeClr val="accent2">
              <a:hueOff val="4622474"/>
              <a:satOff val="0"/>
              <a:lumOff val="139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A75F2-BE7B-4E4F-BAF8-458037B84F5F}">
      <dsp:nvSpPr>
        <dsp:cNvPr id="0" name=""/>
        <dsp:cNvSpPr/>
      </dsp:nvSpPr>
      <dsp:spPr>
        <a:xfrm>
          <a:off x="0" y="3301755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600" kern="1200" dirty="0" err="1"/>
            <a:t>Faillissement</a:t>
          </a:r>
          <a:endParaRPr lang="en-US" sz="1600" kern="1200" dirty="0"/>
        </a:p>
      </dsp:txBody>
      <dsp:txXfrm>
        <a:off x="0" y="3301755"/>
        <a:ext cx="5861090" cy="1100361"/>
      </dsp:txXfrm>
    </dsp:sp>
    <dsp:sp modelId="{6BD6B442-9CB5-44C4-80AB-3AADAB9B3DA3}">
      <dsp:nvSpPr>
        <dsp:cNvPr id="0" name=""/>
        <dsp:cNvSpPr/>
      </dsp:nvSpPr>
      <dsp:spPr>
        <a:xfrm>
          <a:off x="0" y="4402116"/>
          <a:ext cx="5861090" cy="0"/>
        </a:xfrm>
        <a:prstGeom prst="line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accent2">
              <a:hueOff val="6163298"/>
              <a:satOff val="0"/>
              <a:lumOff val="1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88287-3339-4A96-A337-F2E5ED187A1F}">
      <dsp:nvSpPr>
        <dsp:cNvPr id="0" name=""/>
        <dsp:cNvSpPr/>
      </dsp:nvSpPr>
      <dsp:spPr>
        <a:xfrm>
          <a:off x="0" y="4402116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600" kern="1200" dirty="0" err="1"/>
            <a:t>Gerechtelijke</a:t>
          </a:r>
          <a:r>
            <a:rPr lang="fr-BE" sz="1600" kern="1200" dirty="0"/>
            <a:t> </a:t>
          </a:r>
          <a:r>
            <a:rPr lang="fr-BE" sz="1600" kern="1200" dirty="0" err="1"/>
            <a:t>vereffening</a:t>
          </a:r>
          <a:endParaRPr lang="fr-BE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BE" sz="10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BE" sz="10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BE" sz="10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0" y="4402116"/>
        <a:ext cx="5861090" cy="1100361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E1F67-6329-4645-B6F5-FB611C1EE1BF}">
      <dsp:nvSpPr>
        <dsp:cNvPr id="0" name=""/>
        <dsp:cNvSpPr/>
      </dsp:nvSpPr>
      <dsp:spPr>
        <a:xfrm>
          <a:off x="1283" y="507350"/>
          <a:ext cx="4505585" cy="28610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E68BEB-EDDE-4F26-AC7B-0064F221DB73}">
      <dsp:nvSpPr>
        <dsp:cNvPr id="0" name=""/>
        <dsp:cNvSpPr/>
      </dsp:nvSpPr>
      <dsp:spPr>
        <a:xfrm>
          <a:off x="501904" y="982940"/>
          <a:ext cx="4505585" cy="286104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4100" kern="1200"/>
            <a:t>Communicatie met buitenlandse schuldeisers</a:t>
          </a:r>
          <a:endParaRPr lang="en-US" sz="4100" kern="1200"/>
        </a:p>
      </dsp:txBody>
      <dsp:txXfrm>
        <a:off x="585701" y="1066737"/>
        <a:ext cx="4337991" cy="2693452"/>
      </dsp:txXfrm>
    </dsp:sp>
    <dsp:sp modelId="{8F68C620-1EB0-44D1-9BB0-15ACC026CB9D}">
      <dsp:nvSpPr>
        <dsp:cNvPr id="0" name=""/>
        <dsp:cNvSpPr/>
      </dsp:nvSpPr>
      <dsp:spPr>
        <a:xfrm>
          <a:off x="5508110" y="507350"/>
          <a:ext cx="4505585" cy="28610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DEE4D-B9DD-4A80-8866-2A6ED8FBD36C}">
      <dsp:nvSpPr>
        <dsp:cNvPr id="0" name=""/>
        <dsp:cNvSpPr/>
      </dsp:nvSpPr>
      <dsp:spPr>
        <a:xfrm>
          <a:off x="6008730" y="982940"/>
          <a:ext cx="4505585" cy="286104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4100" kern="1200"/>
            <a:t>Aangiften in België</a:t>
          </a:r>
          <a:endParaRPr lang="en-US" sz="4100" kern="1200"/>
        </a:p>
      </dsp:txBody>
      <dsp:txXfrm>
        <a:off x="6092527" y="1066737"/>
        <a:ext cx="4337991" cy="2693452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24F38-5678-4C36-8628-3F295501947F}">
      <dsp:nvSpPr>
        <dsp:cNvPr id="0" name=""/>
        <dsp:cNvSpPr/>
      </dsp:nvSpPr>
      <dsp:spPr>
        <a:xfrm>
          <a:off x="1413" y="2088875"/>
          <a:ext cx="2650798" cy="1325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 err="1"/>
            <a:t>Tegemoetkoming</a:t>
          </a:r>
          <a:endParaRPr lang="en-US" sz="2400" kern="1200" dirty="0"/>
        </a:p>
      </dsp:txBody>
      <dsp:txXfrm>
        <a:off x="1413" y="2088875"/>
        <a:ext cx="2650798" cy="1325399"/>
      </dsp:txXfrm>
    </dsp:sp>
    <dsp:sp modelId="{53A5FD47-7076-4A86-9E23-D121D8669586}">
      <dsp:nvSpPr>
        <dsp:cNvPr id="0" name=""/>
        <dsp:cNvSpPr/>
      </dsp:nvSpPr>
      <dsp:spPr>
        <a:xfrm>
          <a:off x="3208878" y="2088875"/>
          <a:ext cx="2650798" cy="1325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/>
            <a:t>Vorm, taal</a:t>
          </a:r>
          <a:endParaRPr lang="en-US" sz="2400" kern="1200"/>
        </a:p>
      </dsp:txBody>
      <dsp:txXfrm>
        <a:off x="3208878" y="2088875"/>
        <a:ext cx="2650798" cy="13253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F4CF7-C913-42E5-8D53-9292586D226D}">
      <dsp:nvSpPr>
        <dsp:cNvPr id="0" name=""/>
        <dsp:cNvSpPr/>
      </dsp:nvSpPr>
      <dsp:spPr>
        <a:xfrm>
          <a:off x="0" y="2687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C4D46-63CB-4755-B185-2BE011C85A35}">
      <dsp:nvSpPr>
        <dsp:cNvPr id="0" name=""/>
        <dsp:cNvSpPr/>
      </dsp:nvSpPr>
      <dsp:spPr>
        <a:xfrm>
          <a:off x="0" y="2687"/>
          <a:ext cx="5861090" cy="1832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700" kern="1200" dirty="0" err="1"/>
            <a:t>Nationaal</a:t>
          </a:r>
          <a:r>
            <a:rPr lang="fr-BE" sz="3700" kern="1200" dirty="0"/>
            <a:t> </a:t>
          </a:r>
          <a:r>
            <a:rPr lang="fr-BE" sz="3700" kern="1200" dirty="0" err="1"/>
            <a:t>zwaartepunt</a:t>
          </a:r>
          <a:endParaRPr lang="en-US" sz="3700" kern="1200" dirty="0"/>
        </a:p>
      </dsp:txBody>
      <dsp:txXfrm>
        <a:off x="0" y="2687"/>
        <a:ext cx="5861090" cy="1832591"/>
      </dsp:txXfrm>
    </dsp:sp>
    <dsp:sp modelId="{2F00CABC-FD93-4AC1-8B10-C91CB8504083}">
      <dsp:nvSpPr>
        <dsp:cNvPr id="0" name=""/>
        <dsp:cNvSpPr/>
      </dsp:nvSpPr>
      <dsp:spPr>
        <a:xfrm>
          <a:off x="0" y="1835279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73F9D1-3D8F-4736-B4BB-34A05F409357}">
      <dsp:nvSpPr>
        <dsp:cNvPr id="0" name=""/>
        <dsp:cNvSpPr/>
      </dsp:nvSpPr>
      <dsp:spPr>
        <a:xfrm>
          <a:off x="0" y="1835279"/>
          <a:ext cx="5861090" cy="1832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700" kern="1200"/>
            <a:t>Verordening 2015/848: behoefte aan coördinatie</a:t>
          </a:r>
          <a:endParaRPr lang="en-US" sz="3700" kern="1200"/>
        </a:p>
      </dsp:txBody>
      <dsp:txXfrm>
        <a:off x="0" y="1835279"/>
        <a:ext cx="5861090" cy="1832591"/>
      </dsp:txXfrm>
    </dsp:sp>
    <dsp:sp modelId="{00E49DAA-328A-4466-82BB-33E23EE1C548}">
      <dsp:nvSpPr>
        <dsp:cNvPr id="0" name=""/>
        <dsp:cNvSpPr/>
      </dsp:nvSpPr>
      <dsp:spPr>
        <a:xfrm>
          <a:off x="0" y="3667870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56F7C4-8DC6-4932-A64B-88646DD94B1D}">
      <dsp:nvSpPr>
        <dsp:cNvPr id="0" name=""/>
        <dsp:cNvSpPr/>
      </dsp:nvSpPr>
      <dsp:spPr>
        <a:xfrm>
          <a:off x="0" y="3667870"/>
          <a:ext cx="5861090" cy="1832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700" kern="1200"/>
            <a:t>Richtlijn  2019/1023</a:t>
          </a:r>
          <a:endParaRPr lang="en-US" sz="3700" kern="1200"/>
        </a:p>
      </dsp:txBody>
      <dsp:txXfrm>
        <a:off x="0" y="3667870"/>
        <a:ext cx="5861090" cy="18325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EFACB-4DDB-43F0-9E63-AFE6D9AB881A}">
      <dsp:nvSpPr>
        <dsp:cNvPr id="0" name=""/>
        <dsp:cNvSpPr/>
      </dsp:nvSpPr>
      <dsp:spPr>
        <a:xfrm>
          <a:off x="0" y="671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958BC-6B04-4350-8B41-C7EE2E3F659A}">
      <dsp:nvSpPr>
        <dsp:cNvPr id="0" name=""/>
        <dsp:cNvSpPr/>
      </dsp:nvSpPr>
      <dsp:spPr>
        <a:xfrm>
          <a:off x="0" y="671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/>
            <a:t>Hoofdinsolventie: beginsel</a:t>
          </a:r>
          <a:endParaRPr lang="en-US" sz="1700" kern="1200"/>
        </a:p>
      </dsp:txBody>
      <dsp:txXfrm>
        <a:off x="0" y="671"/>
        <a:ext cx="5861090" cy="1100361"/>
      </dsp:txXfrm>
    </dsp:sp>
    <dsp:sp modelId="{1B0A1AF0-2BE7-4313-9C18-CBE737D6D96B}">
      <dsp:nvSpPr>
        <dsp:cNvPr id="0" name=""/>
        <dsp:cNvSpPr/>
      </dsp:nvSpPr>
      <dsp:spPr>
        <a:xfrm>
          <a:off x="0" y="1101033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47B750-9E8B-4B02-AB68-D6F18876E0BA}">
      <dsp:nvSpPr>
        <dsp:cNvPr id="0" name=""/>
        <dsp:cNvSpPr/>
      </dsp:nvSpPr>
      <dsp:spPr>
        <a:xfrm>
          <a:off x="0" y="1101033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« De rechters van de lidstaat op het grondgebied waarvan het centrum van de voornaamste belangen van de schuldenaar gelegen is, zijn bevoegd een insolventieprocedure te openen » (de</a:t>
          </a:r>
          <a:endParaRPr lang="en-US" sz="1700" kern="1200"/>
        </a:p>
      </dsp:txBody>
      <dsp:txXfrm>
        <a:off x="0" y="1101033"/>
        <a:ext cx="5861090" cy="1100361"/>
      </dsp:txXfrm>
    </dsp:sp>
    <dsp:sp modelId="{95CA6062-5B2D-4F60-8766-68BD09BE6A5B}">
      <dsp:nvSpPr>
        <dsp:cNvPr id="0" name=""/>
        <dsp:cNvSpPr/>
      </dsp:nvSpPr>
      <dsp:spPr>
        <a:xfrm>
          <a:off x="0" y="2201394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36C8B-F311-4A38-BBDB-57405A0500C0}">
      <dsp:nvSpPr>
        <dsp:cNvPr id="0" name=""/>
        <dsp:cNvSpPr/>
      </dsp:nvSpPr>
      <dsp:spPr>
        <a:xfrm>
          <a:off x="0" y="2201394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zgn.COMI)(art.3,1 V.O.2015/848)</a:t>
          </a:r>
          <a:endParaRPr lang="en-US" sz="1700" kern="1200"/>
        </a:p>
      </dsp:txBody>
      <dsp:txXfrm>
        <a:off x="0" y="2201394"/>
        <a:ext cx="5861090" cy="1100361"/>
      </dsp:txXfrm>
    </dsp:sp>
    <dsp:sp modelId="{564EDFF0-15BA-4F2C-83AF-3B8CA87D4DE0}">
      <dsp:nvSpPr>
        <dsp:cNvPr id="0" name=""/>
        <dsp:cNvSpPr/>
      </dsp:nvSpPr>
      <dsp:spPr>
        <a:xfrm>
          <a:off x="0" y="3301755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BAD67-8CA7-41FF-857A-E06CD814B958}">
      <dsp:nvSpPr>
        <dsp:cNvPr id="0" name=""/>
        <dsp:cNvSpPr/>
      </dsp:nvSpPr>
      <dsp:spPr>
        <a:xfrm>
          <a:off x="0" y="3301755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/>
            <a:t>Hoofdinsolventie: gevolgen</a:t>
          </a:r>
          <a:endParaRPr lang="en-US" sz="1700" kern="1200"/>
        </a:p>
      </dsp:txBody>
      <dsp:txXfrm>
        <a:off x="0" y="3301755"/>
        <a:ext cx="5861090" cy="1100361"/>
      </dsp:txXfrm>
    </dsp:sp>
    <dsp:sp modelId="{5356F949-3EAC-4C87-92CC-5ACFA2050297}">
      <dsp:nvSpPr>
        <dsp:cNvPr id="0" name=""/>
        <dsp:cNvSpPr/>
      </dsp:nvSpPr>
      <dsp:spPr>
        <a:xfrm>
          <a:off x="0" y="4402116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1DB9E7-9C5A-4808-B1E5-25B72277BACA}">
      <dsp:nvSpPr>
        <dsp:cNvPr id="0" name=""/>
        <dsp:cNvSpPr/>
      </dsp:nvSpPr>
      <dsp:spPr>
        <a:xfrm>
          <a:off x="0" y="4402116"/>
          <a:ext cx="5861090" cy="1100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/>
            <a:t>De hoofdinsolventieprocedure heeft uitwerking in alle Lidstaten van de Unie – een soort universele werking beperkt tot de EU. Zij bepaalt in belangrijke mate het toepasselijk recht (lex concursus). </a:t>
          </a:r>
          <a:endParaRPr lang="en-US" sz="1700" kern="1200"/>
        </a:p>
      </dsp:txBody>
      <dsp:txXfrm>
        <a:off x="0" y="4402116"/>
        <a:ext cx="5861090" cy="11003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F12F7-3133-4886-AEC2-E3CA58C2D0F2}">
      <dsp:nvSpPr>
        <dsp:cNvPr id="0" name=""/>
        <dsp:cNvSpPr/>
      </dsp:nvSpPr>
      <dsp:spPr>
        <a:xfrm>
          <a:off x="0" y="0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F9D387-61A9-4278-8B90-9A73BBD72634}">
      <dsp:nvSpPr>
        <dsp:cNvPr id="0" name=""/>
        <dsp:cNvSpPr/>
      </dsp:nvSpPr>
      <dsp:spPr>
        <a:xfrm>
          <a:off x="0" y="0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b="1" kern="1200"/>
            <a:t>Kenschetsende gegevens</a:t>
          </a:r>
          <a:endParaRPr lang="en-US" sz="1900" kern="1200"/>
        </a:p>
      </dsp:txBody>
      <dsp:txXfrm>
        <a:off x="0" y="0"/>
        <a:ext cx="5861090" cy="687893"/>
      </dsp:txXfrm>
    </dsp:sp>
    <dsp:sp modelId="{E9EBA148-B11F-42D4-9F8F-1C8A862EE865}">
      <dsp:nvSpPr>
        <dsp:cNvPr id="0" name=""/>
        <dsp:cNvSpPr/>
      </dsp:nvSpPr>
      <dsp:spPr>
        <a:xfrm>
          <a:off x="0" y="687893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A96CA2-2C94-4493-8B95-5CF96F1D3FC4}">
      <dsp:nvSpPr>
        <dsp:cNvPr id="0" name=""/>
        <dsp:cNvSpPr/>
      </dsp:nvSpPr>
      <dsp:spPr>
        <a:xfrm>
          <a:off x="0" y="687893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Plaats van bankrekening</a:t>
          </a:r>
          <a:endParaRPr lang="en-US" sz="1900" kern="1200"/>
        </a:p>
      </dsp:txBody>
      <dsp:txXfrm>
        <a:off x="0" y="687893"/>
        <a:ext cx="5861090" cy="687893"/>
      </dsp:txXfrm>
    </dsp:sp>
    <dsp:sp modelId="{9779F2C2-B78D-4E04-8D81-C0CC9745F9BD}">
      <dsp:nvSpPr>
        <dsp:cNvPr id="0" name=""/>
        <dsp:cNvSpPr/>
      </dsp:nvSpPr>
      <dsp:spPr>
        <a:xfrm>
          <a:off x="0" y="1375787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5F8643-82E9-406C-8C01-7AA0E96CADED}">
      <dsp:nvSpPr>
        <dsp:cNvPr id="0" name=""/>
        <dsp:cNvSpPr/>
      </dsp:nvSpPr>
      <dsp:spPr>
        <a:xfrm>
          <a:off x="0" y="1375787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Plaats van hoofdactiviteit</a:t>
          </a:r>
          <a:endParaRPr lang="en-US" sz="1900" kern="1200"/>
        </a:p>
      </dsp:txBody>
      <dsp:txXfrm>
        <a:off x="0" y="1375787"/>
        <a:ext cx="5861090" cy="687893"/>
      </dsp:txXfrm>
    </dsp:sp>
    <dsp:sp modelId="{0F124B34-5255-4535-ADAA-8EC01EAAA2DA}">
      <dsp:nvSpPr>
        <dsp:cNvPr id="0" name=""/>
        <dsp:cNvSpPr/>
      </dsp:nvSpPr>
      <dsp:spPr>
        <a:xfrm>
          <a:off x="0" y="2063681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CE652F-5774-436C-81EF-F1C72BAFF53C}">
      <dsp:nvSpPr>
        <dsp:cNvPr id="0" name=""/>
        <dsp:cNvSpPr/>
      </dsp:nvSpPr>
      <dsp:spPr>
        <a:xfrm>
          <a:off x="0" y="2063681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Vergaderplaats Raad van bestuur</a:t>
          </a:r>
          <a:endParaRPr lang="en-US" sz="1900" kern="1200"/>
        </a:p>
      </dsp:txBody>
      <dsp:txXfrm>
        <a:off x="0" y="2063681"/>
        <a:ext cx="5861090" cy="687893"/>
      </dsp:txXfrm>
    </dsp:sp>
    <dsp:sp modelId="{55D123F2-00C5-4FF9-AAC6-605D200FC80A}">
      <dsp:nvSpPr>
        <dsp:cNvPr id="0" name=""/>
        <dsp:cNvSpPr/>
      </dsp:nvSpPr>
      <dsp:spPr>
        <a:xfrm>
          <a:off x="0" y="2751574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B74A48-3965-4524-AD25-937562873A27}">
      <dsp:nvSpPr>
        <dsp:cNvPr id="0" name=""/>
        <dsp:cNvSpPr/>
      </dsp:nvSpPr>
      <dsp:spPr>
        <a:xfrm>
          <a:off x="0" y="2751574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Woonplaats bestuurders</a:t>
          </a:r>
          <a:endParaRPr lang="en-US" sz="1900" kern="1200"/>
        </a:p>
      </dsp:txBody>
      <dsp:txXfrm>
        <a:off x="0" y="2751574"/>
        <a:ext cx="5861090" cy="687893"/>
      </dsp:txXfrm>
    </dsp:sp>
    <dsp:sp modelId="{2EDD9C1F-5B75-4D6B-8781-2B449ED8F6BA}">
      <dsp:nvSpPr>
        <dsp:cNvPr id="0" name=""/>
        <dsp:cNvSpPr/>
      </dsp:nvSpPr>
      <dsp:spPr>
        <a:xfrm>
          <a:off x="0" y="3439468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7A341-14E8-400E-8CD4-C827B9B73E94}">
      <dsp:nvSpPr>
        <dsp:cNvPr id="0" name=""/>
        <dsp:cNvSpPr/>
      </dsp:nvSpPr>
      <dsp:spPr>
        <a:xfrm>
          <a:off x="0" y="3439468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Plaats zakencijfer</a:t>
          </a:r>
          <a:endParaRPr lang="en-US" sz="1900" kern="1200"/>
        </a:p>
      </dsp:txBody>
      <dsp:txXfrm>
        <a:off x="0" y="3439468"/>
        <a:ext cx="5861090" cy="687893"/>
      </dsp:txXfrm>
    </dsp:sp>
    <dsp:sp modelId="{D602139A-2179-4CE1-B0CD-7B7D5E72C4EB}">
      <dsp:nvSpPr>
        <dsp:cNvPr id="0" name=""/>
        <dsp:cNvSpPr/>
      </dsp:nvSpPr>
      <dsp:spPr>
        <a:xfrm>
          <a:off x="0" y="4127362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9437C4-25C2-49DF-A763-C9823396756F}">
      <dsp:nvSpPr>
        <dsp:cNvPr id="0" name=""/>
        <dsp:cNvSpPr/>
      </dsp:nvSpPr>
      <dsp:spPr>
        <a:xfrm>
          <a:off x="0" y="4127362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n Werknemers in bepaald land</a:t>
          </a:r>
          <a:endParaRPr lang="en-US" sz="1900" kern="1200"/>
        </a:p>
      </dsp:txBody>
      <dsp:txXfrm>
        <a:off x="0" y="4127362"/>
        <a:ext cx="5861090" cy="687893"/>
      </dsp:txXfrm>
    </dsp:sp>
    <dsp:sp modelId="{3C110009-1EF7-4D93-A779-AAFDE9687130}">
      <dsp:nvSpPr>
        <dsp:cNvPr id="0" name=""/>
        <dsp:cNvSpPr/>
      </dsp:nvSpPr>
      <dsp:spPr>
        <a:xfrm>
          <a:off x="0" y="4815256"/>
          <a:ext cx="586109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624957-CCAB-4B0E-8366-5858C76F6B9B}">
      <dsp:nvSpPr>
        <dsp:cNvPr id="0" name=""/>
        <dsp:cNvSpPr/>
      </dsp:nvSpPr>
      <dsp:spPr>
        <a:xfrm>
          <a:off x="0" y="4815256"/>
          <a:ext cx="5861090" cy="687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Toepasselijke wetgeving relatie schuldenaar-leverancier</a:t>
          </a:r>
          <a:endParaRPr lang="en-US" sz="1900" kern="1200"/>
        </a:p>
      </dsp:txBody>
      <dsp:txXfrm>
        <a:off x="0" y="4815256"/>
        <a:ext cx="5861090" cy="68789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1B76E-2104-4AFF-8270-586A41273CB1}">
      <dsp:nvSpPr>
        <dsp:cNvPr id="0" name=""/>
        <dsp:cNvSpPr/>
      </dsp:nvSpPr>
      <dsp:spPr>
        <a:xfrm>
          <a:off x="0" y="0"/>
          <a:ext cx="6245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EC313-C793-438A-B9BE-F81AEF927705}">
      <dsp:nvSpPr>
        <dsp:cNvPr id="0" name=""/>
        <dsp:cNvSpPr/>
      </dsp:nvSpPr>
      <dsp:spPr>
        <a:xfrm>
          <a:off x="0" y="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/>
            <a:t>Onderzoek door de rechter</a:t>
          </a:r>
          <a:endParaRPr lang="en-US" sz="3100" kern="1200"/>
        </a:p>
      </dsp:txBody>
      <dsp:txXfrm>
        <a:off x="0" y="0"/>
        <a:ext cx="6245265" cy="1397336"/>
      </dsp:txXfrm>
    </dsp:sp>
    <dsp:sp modelId="{B3C942E4-205E-4A8E-AB2F-64E9E74D336F}">
      <dsp:nvSpPr>
        <dsp:cNvPr id="0" name=""/>
        <dsp:cNvSpPr/>
      </dsp:nvSpPr>
      <dsp:spPr>
        <a:xfrm>
          <a:off x="0" y="1397336"/>
          <a:ext cx="6245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DC2BEE-AF16-485B-8F21-3D2A17AE6CC3}">
      <dsp:nvSpPr>
        <dsp:cNvPr id="0" name=""/>
        <dsp:cNvSpPr/>
      </dsp:nvSpPr>
      <dsp:spPr>
        <a:xfrm>
          <a:off x="0" y="1397336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/>
            <a:t>Betwisting van de COMI</a:t>
          </a:r>
          <a:endParaRPr lang="en-US" sz="3100" kern="1200"/>
        </a:p>
      </dsp:txBody>
      <dsp:txXfrm>
        <a:off x="0" y="1397336"/>
        <a:ext cx="6245265" cy="1397336"/>
      </dsp:txXfrm>
    </dsp:sp>
    <dsp:sp modelId="{B6FE6FBE-A487-4D64-87E7-A6F021D58F01}">
      <dsp:nvSpPr>
        <dsp:cNvPr id="0" name=""/>
        <dsp:cNvSpPr/>
      </dsp:nvSpPr>
      <dsp:spPr>
        <a:xfrm>
          <a:off x="0" y="2794673"/>
          <a:ext cx="6245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64B38E-C704-4160-8DF2-8C71313AB700}">
      <dsp:nvSpPr>
        <dsp:cNvPr id="0" name=""/>
        <dsp:cNvSpPr/>
      </dsp:nvSpPr>
      <dsp:spPr>
        <a:xfrm>
          <a:off x="0" y="2794673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 dirty="0" err="1"/>
            <a:t>Eerste</a:t>
          </a:r>
          <a:r>
            <a:rPr lang="fr-BE" sz="3100" kern="1200" dirty="0"/>
            <a:t> </a:t>
          </a:r>
          <a:r>
            <a:rPr lang="fr-BE" sz="3100" kern="1200" dirty="0" err="1"/>
            <a:t>beslissing</a:t>
          </a:r>
          <a:r>
            <a:rPr lang="fr-BE" sz="3100" kern="1200" dirty="0"/>
            <a:t> </a:t>
          </a:r>
          <a:r>
            <a:rPr lang="fr-BE" sz="3100" kern="1200" dirty="0" err="1"/>
            <a:t>determinerend</a:t>
          </a:r>
          <a:endParaRPr lang="en-US" sz="3100" kern="1200" dirty="0"/>
        </a:p>
      </dsp:txBody>
      <dsp:txXfrm>
        <a:off x="0" y="2794673"/>
        <a:ext cx="6245265" cy="1397336"/>
      </dsp:txXfrm>
    </dsp:sp>
    <dsp:sp modelId="{EB522575-0603-49E6-BB56-9C88B3C8554F}">
      <dsp:nvSpPr>
        <dsp:cNvPr id="0" name=""/>
        <dsp:cNvSpPr/>
      </dsp:nvSpPr>
      <dsp:spPr>
        <a:xfrm>
          <a:off x="0" y="4192010"/>
          <a:ext cx="624526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3F8A5-DA2A-4EEA-9E2A-F0DCFD3F0B28}">
      <dsp:nvSpPr>
        <dsp:cNvPr id="0" name=""/>
        <dsp:cNvSpPr/>
      </dsp:nvSpPr>
      <dsp:spPr>
        <a:xfrm>
          <a:off x="0" y="419201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100" kern="1200"/>
            <a:t>Geval van XX.32 WER of andere gelijkaardige maatregelen</a:t>
          </a:r>
          <a:endParaRPr lang="en-US" sz="3100" kern="1200"/>
        </a:p>
      </dsp:txBody>
      <dsp:txXfrm>
        <a:off x="0" y="4192010"/>
        <a:ext cx="6245265" cy="139733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83FB7F-F22A-47B4-A119-4F67910E6966}">
      <dsp:nvSpPr>
        <dsp:cNvPr id="0" name=""/>
        <dsp:cNvSpPr/>
      </dsp:nvSpPr>
      <dsp:spPr>
        <a:xfrm>
          <a:off x="0" y="2687"/>
          <a:ext cx="586109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4D72CD-D839-4851-B691-5936BCCFBE72}">
      <dsp:nvSpPr>
        <dsp:cNvPr id="0" name=""/>
        <dsp:cNvSpPr/>
      </dsp:nvSpPr>
      <dsp:spPr>
        <a:xfrm>
          <a:off x="0" y="2687"/>
          <a:ext cx="5861090" cy="1832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b="1" kern="1200"/>
            <a:t>Territoriale en secundaire procedures</a:t>
          </a:r>
          <a:endParaRPr lang="en-US" sz="1900" kern="1200"/>
        </a:p>
      </dsp:txBody>
      <dsp:txXfrm>
        <a:off x="0" y="2687"/>
        <a:ext cx="5861090" cy="1832591"/>
      </dsp:txXfrm>
    </dsp:sp>
    <dsp:sp modelId="{3E1F4490-04A8-4D5A-8E1A-F79A94E4DD24}">
      <dsp:nvSpPr>
        <dsp:cNvPr id="0" name=""/>
        <dsp:cNvSpPr/>
      </dsp:nvSpPr>
      <dsp:spPr>
        <a:xfrm>
          <a:off x="0" y="1835279"/>
          <a:ext cx="5861090" cy="0"/>
        </a:xfrm>
        <a:prstGeom prst="line">
          <a:avLst/>
        </a:prstGeom>
        <a:solidFill>
          <a:schemeClr val="accent2">
            <a:hueOff val="3081649"/>
            <a:satOff val="0"/>
            <a:lumOff val="9314"/>
            <a:alphaOff val="0"/>
          </a:schemeClr>
        </a:solidFill>
        <a:ln w="12700" cap="flat" cmpd="sng" algn="ctr">
          <a:solidFill>
            <a:schemeClr val="accent2">
              <a:hueOff val="3081649"/>
              <a:satOff val="0"/>
              <a:lumOff val="9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A8B59-2B6A-473B-ACDC-4204D90EAD75}">
      <dsp:nvSpPr>
        <dsp:cNvPr id="0" name=""/>
        <dsp:cNvSpPr/>
      </dsp:nvSpPr>
      <dsp:spPr>
        <a:xfrm>
          <a:off x="0" y="1835279"/>
          <a:ext cx="5861090" cy="1832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Na opening van een hoofdinsolventieprocedure, kan een insolventieprocedure geopend worden met beperkte territoriale werking met het oog op de afwikkeling van de insolventie van een vestiging.</a:t>
          </a:r>
          <a:endParaRPr lang="en-US" sz="1900" kern="1200"/>
        </a:p>
      </dsp:txBody>
      <dsp:txXfrm>
        <a:off x="0" y="1835279"/>
        <a:ext cx="5861090" cy="1832591"/>
      </dsp:txXfrm>
    </dsp:sp>
    <dsp:sp modelId="{A02E64DF-3FC7-4110-A3E5-CA0BE33322FB}">
      <dsp:nvSpPr>
        <dsp:cNvPr id="0" name=""/>
        <dsp:cNvSpPr/>
      </dsp:nvSpPr>
      <dsp:spPr>
        <a:xfrm>
          <a:off x="0" y="3667870"/>
          <a:ext cx="5861090" cy="0"/>
        </a:xfrm>
        <a:prstGeom prst="line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accent2">
              <a:hueOff val="6163298"/>
              <a:satOff val="0"/>
              <a:lumOff val="1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87535-097D-4B9F-88ED-FB899AF99D7E}">
      <dsp:nvSpPr>
        <dsp:cNvPr id="0" name=""/>
        <dsp:cNvSpPr/>
      </dsp:nvSpPr>
      <dsp:spPr>
        <a:xfrm>
          <a:off x="0" y="3667870"/>
          <a:ext cx="5861090" cy="1832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- Probleem van verbonden rechtspersonen (groepen) is ander probleem</a:t>
          </a:r>
          <a:endParaRPr lang="en-US" sz="1900" kern="1200"/>
        </a:p>
      </dsp:txBody>
      <dsp:txXfrm>
        <a:off x="0" y="3667870"/>
        <a:ext cx="5861090" cy="183259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399BFC-1F52-48A3-967F-F358B5D741E9}">
      <dsp:nvSpPr>
        <dsp:cNvPr id="0" name=""/>
        <dsp:cNvSpPr/>
      </dsp:nvSpPr>
      <dsp:spPr>
        <a:xfrm>
          <a:off x="0" y="0"/>
          <a:ext cx="624526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929278-BCE2-43B3-A7C0-F332DD69F9B4}">
      <dsp:nvSpPr>
        <dsp:cNvPr id="0" name=""/>
        <dsp:cNvSpPr/>
      </dsp:nvSpPr>
      <dsp:spPr>
        <a:xfrm>
          <a:off x="0" y="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Ratio van de </a:t>
          </a:r>
          <a:r>
            <a:rPr lang="fr-BE" sz="1800" kern="1200" dirty="0" err="1"/>
            <a:t>secundaire</a:t>
          </a:r>
          <a:r>
            <a:rPr lang="fr-BE" sz="1800" kern="1200" dirty="0"/>
            <a:t> </a:t>
          </a:r>
          <a:r>
            <a:rPr lang="fr-BE" sz="1800" kern="1200" dirty="0" err="1"/>
            <a:t>procedure</a:t>
          </a:r>
          <a:r>
            <a:rPr lang="fr-BE" sz="1800" kern="1200" dirty="0"/>
            <a:t> (</a:t>
          </a:r>
          <a:r>
            <a:rPr lang="fr-BE" sz="1800" kern="1200" dirty="0" err="1"/>
            <a:t>zie</a:t>
          </a:r>
          <a:r>
            <a:rPr lang="fr-BE" sz="1800" kern="1200" dirty="0"/>
            <a:t> </a:t>
          </a:r>
          <a:r>
            <a:rPr lang="fr-BE" sz="1800" kern="1200" dirty="0" err="1"/>
            <a:t>ook</a:t>
          </a:r>
          <a:r>
            <a:rPr lang="fr-BE" sz="1800" kern="1200" dirty="0"/>
            <a:t> XX.202 WER)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BE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0" y="0"/>
        <a:ext cx="6245265" cy="1397336"/>
      </dsp:txXfrm>
    </dsp:sp>
    <dsp:sp modelId="{769D995A-9114-49CE-8C79-2299CDDAFDE0}">
      <dsp:nvSpPr>
        <dsp:cNvPr id="0" name=""/>
        <dsp:cNvSpPr/>
      </dsp:nvSpPr>
      <dsp:spPr>
        <a:xfrm>
          <a:off x="0" y="1397336"/>
          <a:ext cx="6245265" cy="0"/>
        </a:xfrm>
        <a:prstGeom prst="line">
          <a:avLst/>
        </a:prstGeom>
        <a:solidFill>
          <a:schemeClr val="accent2">
            <a:hueOff val="2054433"/>
            <a:satOff val="0"/>
            <a:lumOff val="6209"/>
            <a:alphaOff val="0"/>
          </a:schemeClr>
        </a:solidFill>
        <a:ln w="12700" cap="flat" cmpd="sng" algn="ctr">
          <a:solidFill>
            <a:schemeClr val="accent2">
              <a:hueOff val="2054433"/>
              <a:satOff val="0"/>
              <a:lumOff val="62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44C1D-7FA6-4162-9B51-3D0976BFF3EB}">
      <dsp:nvSpPr>
        <dsp:cNvPr id="0" name=""/>
        <dsp:cNvSpPr/>
      </dsp:nvSpPr>
      <dsp:spPr>
        <a:xfrm>
          <a:off x="0" y="1397336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 err="1"/>
            <a:t>Voorwaarden</a:t>
          </a:r>
          <a:r>
            <a:rPr lang="fr-BE" sz="1800" kern="1200" dirty="0"/>
            <a:t>. </a:t>
          </a:r>
          <a:r>
            <a:rPr lang="fr-BE" sz="1800" kern="1200" dirty="0" err="1"/>
            <a:t>Wie</a:t>
          </a:r>
          <a:r>
            <a:rPr lang="fr-BE" sz="1800" kern="1200" dirty="0"/>
            <a:t> </a:t>
          </a:r>
          <a:r>
            <a:rPr lang="fr-BE" sz="1800" kern="1200" dirty="0" err="1"/>
            <a:t>vraagt</a:t>
          </a:r>
          <a:r>
            <a:rPr lang="fr-BE" sz="1800" kern="1200" dirty="0"/>
            <a:t>? </a:t>
          </a:r>
          <a:r>
            <a:rPr lang="fr-BE" sz="1800" kern="1200" dirty="0" err="1"/>
            <a:t>Belgisch</a:t>
          </a:r>
          <a:r>
            <a:rPr lang="fr-BE" sz="1800" kern="1200" dirty="0"/>
            <a:t> </a:t>
          </a:r>
          <a:r>
            <a:rPr lang="fr-BE" sz="1800" kern="1200" dirty="0" err="1"/>
            <a:t>stelsel</a:t>
          </a:r>
          <a:r>
            <a:rPr lang="fr-BE" sz="1800" kern="1200" dirty="0"/>
            <a:t> van art.XX.205</a:t>
          </a:r>
          <a:endParaRPr lang="en-US" sz="1800" kern="1200" dirty="0"/>
        </a:p>
      </dsp:txBody>
      <dsp:txXfrm>
        <a:off x="0" y="1397336"/>
        <a:ext cx="6245265" cy="1397336"/>
      </dsp:txXfrm>
    </dsp:sp>
    <dsp:sp modelId="{0BBD24C9-8496-4C34-9F52-94FD578AA2AC}">
      <dsp:nvSpPr>
        <dsp:cNvPr id="0" name=""/>
        <dsp:cNvSpPr/>
      </dsp:nvSpPr>
      <dsp:spPr>
        <a:xfrm>
          <a:off x="0" y="2794673"/>
          <a:ext cx="6245265" cy="0"/>
        </a:xfrm>
        <a:prstGeom prst="line">
          <a:avLst/>
        </a:prstGeom>
        <a:solidFill>
          <a:schemeClr val="accent2">
            <a:hueOff val="4108866"/>
            <a:satOff val="0"/>
            <a:lumOff val="12419"/>
            <a:alphaOff val="0"/>
          </a:schemeClr>
        </a:solidFill>
        <a:ln w="12700" cap="flat" cmpd="sng" algn="ctr">
          <a:solidFill>
            <a:schemeClr val="accent2">
              <a:hueOff val="4108866"/>
              <a:satOff val="0"/>
              <a:lumOff val="124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55974-01F0-4A85-A5D4-1BACD73CB813}">
      <dsp:nvSpPr>
        <dsp:cNvPr id="0" name=""/>
        <dsp:cNvSpPr/>
      </dsp:nvSpPr>
      <dsp:spPr>
        <a:xfrm>
          <a:off x="0" y="2794673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 err="1"/>
            <a:t>Gevolgen</a:t>
          </a:r>
          <a:r>
            <a:rPr lang="fr-BE" sz="1800" kern="1200" dirty="0"/>
            <a:t> van de </a:t>
          </a:r>
          <a:r>
            <a:rPr lang="fr-BE" sz="1800" kern="1200" dirty="0" err="1"/>
            <a:t>secundaire</a:t>
          </a:r>
          <a:r>
            <a:rPr lang="fr-BE" sz="1800" kern="1200" dirty="0"/>
            <a:t> </a:t>
          </a:r>
          <a:r>
            <a:rPr lang="fr-BE" sz="1800" kern="1200" dirty="0" err="1"/>
            <a:t>procedure</a:t>
          </a:r>
          <a:r>
            <a:rPr lang="fr-BE" sz="1800" kern="1200" dirty="0"/>
            <a:t>- </a:t>
          </a:r>
          <a:r>
            <a:rPr lang="fr-BE" sz="1800" kern="1200" dirty="0" err="1"/>
            <a:t>Toepasselijk</a:t>
          </a:r>
          <a:r>
            <a:rPr lang="fr-BE" sz="1800" kern="1200" dirty="0"/>
            <a:t> </a:t>
          </a:r>
          <a:r>
            <a:rPr lang="fr-BE" sz="1800" kern="1200" dirty="0" err="1"/>
            <a:t>recht</a:t>
          </a:r>
          <a:endParaRPr lang="en-US" sz="1800" kern="1200" dirty="0"/>
        </a:p>
      </dsp:txBody>
      <dsp:txXfrm>
        <a:off x="0" y="2794673"/>
        <a:ext cx="6245265" cy="1397336"/>
      </dsp:txXfrm>
    </dsp:sp>
    <dsp:sp modelId="{3F6D1C53-AF77-482A-85B9-2808D490C8B9}">
      <dsp:nvSpPr>
        <dsp:cNvPr id="0" name=""/>
        <dsp:cNvSpPr/>
      </dsp:nvSpPr>
      <dsp:spPr>
        <a:xfrm>
          <a:off x="0" y="4192010"/>
          <a:ext cx="6245265" cy="0"/>
        </a:xfrm>
        <a:prstGeom prst="line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accent2">
              <a:hueOff val="6163298"/>
              <a:satOff val="0"/>
              <a:lumOff val="1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97120-9F10-42C9-82A9-5D02C702E951}">
      <dsp:nvSpPr>
        <dsp:cNvPr id="0" name=""/>
        <dsp:cNvSpPr/>
      </dsp:nvSpPr>
      <dsp:spPr>
        <a:xfrm>
          <a:off x="0" y="4192010"/>
          <a:ext cx="6245265" cy="139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Hoe een </a:t>
          </a:r>
          <a:r>
            <a:rPr lang="fr-BE" sz="1800" kern="1200" dirty="0" err="1"/>
            <a:t>secundaire</a:t>
          </a:r>
          <a:r>
            <a:rPr lang="fr-BE" sz="1800" kern="1200" dirty="0"/>
            <a:t> </a:t>
          </a:r>
          <a:r>
            <a:rPr lang="fr-BE" sz="1800" kern="1200" dirty="0" err="1"/>
            <a:t>procedure</a:t>
          </a:r>
          <a:r>
            <a:rPr lang="fr-BE" sz="1800" kern="1200" dirty="0"/>
            <a:t> </a:t>
          </a:r>
          <a:r>
            <a:rPr lang="fr-BE" sz="1800" kern="1200" dirty="0" err="1"/>
            <a:t>vermijden</a:t>
          </a:r>
          <a:r>
            <a:rPr lang="fr-BE" sz="1800" kern="1200" dirty="0"/>
            <a:t> (de « </a:t>
          </a:r>
          <a:r>
            <a:rPr lang="fr-BE" sz="1800" kern="1200" dirty="0" err="1"/>
            <a:t>synthetische</a:t>
          </a:r>
          <a:r>
            <a:rPr lang="fr-BE" sz="1800" kern="1200" dirty="0"/>
            <a:t> </a:t>
          </a:r>
          <a:r>
            <a:rPr lang="fr-BE" sz="1800" kern="1200" dirty="0" err="1"/>
            <a:t>procedure</a:t>
          </a:r>
          <a:r>
            <a:rPr lang="fr-BE" sz="1800" kern="1200" dirty="0"/>
            <a:t> »)(XX.204 WER).</a:t>
          </a:r>
          <a:endParaRPr lang="en-US" sz="1800" kern="1200" dirty="0"/>
        </a:p>
      </dsp:txBody>
      <dsp:txXfrm>
        <a:off x="0" y="4192010"/>
        <a:ext cx="6245265" cy="13973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454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12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898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18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226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09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850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033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93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23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‹nr.›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7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5/19/2020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39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528F90-EC03-47CA-9785-161E07A4E0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>
                  <a:alpha val="30000"/>
                </a:schemeClr>
              </a:gs>
              <a:gs pos="33000">
                <a:schemeClr val="bg1">
                  <a:alpha val="2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C5C9E2-0F28-4E27-B73F-01D7BC88C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2"/>
            <a:ext cx="4023360" cy="2802219"/>
          </a:xfrm>
        </p:spPr>
        <p:txBody>
          <a:bodyPr anchor="b">
            <a:normAutofit/>
          </a:bodyPr>
          <a:lstStyle/>
          <a:p>
            <a:r>
              <a:rPr lang="fr-BE" sz="4200"/>
              <a:t>Insolventie zonder grenzen</a:t>
            </a:r>
            <a:endParaRPr lang="en-BE" sz="420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8F3CF8-102D-44B0-8D0A-354EABD2D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065146"/>
            <a:ext cx="4023359" cy="1208141"/>
          </a:xfrm>
        </p:spPr>
        <p:txBody>
          <a:bodyPr>
            <a:normAutofit/>
          </a:bodyPr>
          <a:lstStyle/>
          <a:p>
            <a:r>
              <a:rPr lang="fr-BE" dirty="0"/>
              <a:t>Webinar 19 </a:t>
            </a:r>
            <a:r>
              <a:rPr lang="fr-BE" dirty="0" err="1"/>
              <a:t>mei</a:t>
            </a:r>
            <a:r>
              <a:rPr lang="fr-BE" dirty="0"/>
              <a:t> 2020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524221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C6D014-0F95-44C9-A3C1-9FED8F835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522" y="591829"/>
            <a:ext cx="3939688" cy="5583126"/>
          </a:xfrm>
        </p:spPr>
        <p:txBody>
          <a:bodyPr>
            <a:normAutofit/>
          </a:bodyPr>
          <a:lstStyle/>
          <a:p>
            <a:r>
              <a:rPr lang="fr-BE" sz="3400"/>
              <a:t>Hoofdinsolventie</a:t>
            </a:r>
            <a:endParaRPr lang="en-BE" sz="34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76112E2-29AE-4759-AB11-B98E2AF2C2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352145"/>
              </p:ext>
            </p:extLst>
          </p:nvPr>
        </p:nvGraphicFramePr>
        <p:xfrm>
          <a:off x="5492710" y="671805"/>
          <a:ext cx="5861090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604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BD12F8-D6A8-4980-8C34-E75C0DFBC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De COMI (Center of main </a:t>
            </a:r>
            <a:r>
              <a:rPr lang="fr-BE" dirty="0" err="1"/>
              <a:t>interests</a:t>
            </a:r>
            <a:r>
              <a:rPr lang="fr-BE" dirty="0"/>
              <a:t>)</a:t>
            </a:r>
            <a:endParaRPr lang="en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A9279F-A0F6-4B15-8752-4EF9CABB4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b="1" dirty="0"/>
              <a:t>                                        </a:t>
            </a:r>
            <a:r>
              <a:rPr lang="fr-BE" sz="4000" b="1" dirty="0" err="1"/>
              <a:t>Comi</a:t>
            </a:r>
            <a:r>
              <a:rPr lang="fr-BE" sz="4000" b="1" dirty="0"/>
              <a:t>: </a:t>
            </a:r>
            <a:r>
              <a:rPr lang="fr-BE" b="1" i="1" dirty="0" err="1"/>
              <a:t>plaats</a:t>
            </a:r>
            <a:r>
              <a:rPr lang="fr-BE" b="1" i="1" dirty="0"/>
              <a:t> </a:t>
            </a:r>
            <a:r>
              <a:rPr lang="fr-BE" b="1" i="1" dirty="0" err="1"/>
              <a:t>waar</a:t>
            </a:r>
            <a:r>
              <a:rPr lang="fr-BE" b="1" i="1" dirty="0"/>
              <a:t> de </a:t>
            </a:r>
            <a:r>
              <a:rPr lang="fr-BE" b="1" i="1" dirty="0" err="1"/>
              <a:t>schuldenaar</a:t>
            </a:r>
            <a:r>
              <a:rPr lang="fr-BE" b="1" i="1" dirty="0"/>
              <a:t> </a:t>
            </a:r>
            <a:r>
              <a:rPr lang="fr-BE" b="1" i="1" dirty="0" err="1"/>
              <a:t>gewoonlijk</a:t>
            </a:r>
            <a:r>
              <a:rPr lang="fr-BE" b="1" i="1" dirty="0"/>
              <a:t> het </a:t>
            </a:r>
            <a:r>
              <a:rPr lang="fr-BE" b="1" i="1" dirty="0" err="1"/>
              <a:t>beheer</a:t>
            </a:r>
            <a:r>
              <a:rPr lang="fr-BE" b="1" i="1" dirty="0"/>
              <a:t> over </a:t>
            </a:r>
            <a:r>
              <a:rPr lang="fr-BE" b="1" i="1" dirty="0" err="1"/>
              <a:t>zijn</a:t>
            </a:r>
            <a:r>
              <a:rPr lang="fr-BE" b="1" i="1" dirty="0"/>
              <a:t> </a:t>
            </a:r>
            <a:r>
              <a:rPr lang="fr-BE" b="1" i="1" dirty="0" err="1"/>
              <a:t>belangen</a:t>
            </a:r>
            <a:r>
              <a:rPr lang="fr-BE" b="1" i="1" dirty="0"/>
              <a:t> </a:t>
            </a:r>
            <a:r>
              <a:rPr lang="fr-BE" b="1" i="1" dirty="0" err="1"/>
              <a:t>voert</a:t>
            </a:r>
            <a:r>
              <a:rPr lang="fr-BE" b="1" i="1" dirty="0"/>
              <a:t> en die </a:t>
            </a:r>
            <a:r>
              <a:rPr lang="fr-BE" b="1" i="1" dirty="0" err="1"/>
              <a:t>als</a:t>
            </a:r>
            <a:r>
              <a:rPr lang="fr-BE" b="1" i="1" dirty="0"/>
              <a:t> </a:t>
            </a:r>
            <a:r>
              <a:rPr lang="fr-BE" b="1" i="1" dirty="0" err="1"/>
              <a:t>zodanig</a:t>
            </a:r>
            <a:r>
              <a:rPr lang="fr-BE" b="1" i="1" dirty="0"/>
              <a:t> </a:t>
            </a:r>
            <a:r>
              <a:rPr lang="fr-BE" b="1" i="1" dirty="0" err="1"/>
              <a:t>voor</a:t>
            </a:r>
            <a:r>
              <a:rPr lang="fr-BE" b="1" i="1" dirty="0"/>
              <a:t> </a:t>
            </a:r>
            <a:r>
              <a:rPr lang="fr-BE" b="1" i="1" dirty="0" err="1"/>
              <a:t>derden</a:t>
            </a:r>
            <a:r>
              <a:rPr lang="fr-BE" b="1" i="1" dirty="0"/>
              <a:t> </a:t>
            </a:r>
            <a:r>
              <a:rPr lang="fr-BE" b="1" i="1" dirty="0" err="1"/>
              <a:t>herkenbaar</a:t>
            </a:r>
            <a:r>
              <a:rPr lang="fr-BE" b="1" i="1" dirty="0"/>
              <a:t> </a:t>
            </a:r>
            <a:r>
              <a:rPr lang="fr-BE" b="1" i="1" dirty="0" err="1"/>
              <a:t>is</a:t>
            </a:r>
            <a:endParaRPr lang="fr-BE" b="1" i="1" dirty="0"/>
          </a:p>
          <a:p>
            <a:endParaRPr lang="fr-BE" dirty="0"/>
          </a:p>
          <a:p>
            <a:endParaRPr lang="fr-BE" dirty="0"/>
          </a:p>
          <a:p>
            <a:r>
              <a:rPr lang="fr-BE" dirty="0" err="1"/>
              <a:t>Natuurlijke</a:t>
            </a:r>
            <a:r>
              <a:rPr lang="fr-BE" dirty="0"/>
              <a:t> </a:t>
            </a:r>
            <a:r>
              <a:rPr lang="fr-BE" dirty="0" err="1"/>
              <a:t>persoon</a:t>
            </a:r>
            <a:r>
              <a:rPr lang="fr-BE" dirty="0"/>
              <a:t>                 </a:t>
            </a:r>
            <a:r>
              <a:rPr lang="fr-BE" dirty="0" err="1"/>
              <a:t>Rechtspersoon</a:t>
            </a:r>
            <a:endParaRPr lang="fr-BE" dirty="0"/>
          </a:p>
          <a:p>
            <a:r>
              <a:rPr lang="fr-BE" dirty="0"/>
              <a:t>  </a:t>
            </a:r>
            <a:r>
              <a:rPr lang="fr-BE" dirty="0" err="1"/>
              <a:t>Hoofdvestiging</a:t>
            </a:r>
            <a:r>
              <a:rPr lang="fr-BE" dirty="0"/>
              <a:t>                       statutaire </a:t>
            </a:r>
            <a:r>
              <a:rPr lang="fr-BE" dirty="0" err="1"/>
              <a:t>zetel</a:t>
            </a:r>
            <a:r>
              <a:rPr lang="fr-BE" dirty="0"/>
              <a:t> (</a:t>
            </a:r>
            <a:r>
              <a:rPr lang="fr-BE" dirty="0" err="1"/>
              <a:t>vermoeden</a:t>
            </a:r>
            <a:r>
              <a:rPr lang="fr-BE" dirty="0"/>
              <a:t>)</a:t>
            </a:r>
            <a:endParaRPr lang="en-BE" dirty="0"/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767A7789-1A0D-499C-A0D3-DD5A1697B3B2}"/>
              </a:ext>
            </a:extLst>
          </p:cNvPr>
          <p:cNvSpPr/>
          <p:nvPr/>
        </p:nvSpPr>
        <p:spPr>
          <a:xfrm>
            <a:off x="7289800" y="3434259"/>
            <a:ext cx="292100" cy="7249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1DC877DE-51AF-4FC6-AF7F-26847645D8A7}"/>
              </a:ext>
            </a:extLst>
          </p:cNvPr>
          <p:cNvSpPr/>
          <p:nvPr/>
        </p:nvSpPr>
        <p:spPr>
          <a:xfrm>
            <a:off x="2298700" y="3389810"/>
            <a:ext cx="419100" cy="8138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4712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5C5C9B6-FC98-4FDC-9CB8-7A0171FAE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522" y="591829"/>
            <a:ext cx="3939688" cy="5583126"/>
          </a:xfrm>
        </p:spPr>
        <p:txBody>
          <a:bodyPr>
            <a:normAutofit/>
          </a:bodyPr>
          <a:lstStyle/>
          <a:p>
            <a:r>
              <a:rPr lang="fr-BE" sz="4800" dirty="0" err="1"/>
              <a:t>Bepaling</a:t>
            </a:r>
            <a:r>
              <a:rPr lang="fr-BE" sz="4800" dirty="0"/>
              <a:t> van de COMI (1)</a:t>
            </a:r>
            <a:endParaRPr lang="en-BE" sz="48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9D36718-78AC-4E94-8888-B2A6D0B2EF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699182"/>
              </p:ext>
            </p:extLst>
          </p:nvPr>
        </p:nvGraphicFramePr>
        <p:xfrm>
          <a:off x="5492710" y="671805"/>
          <a:ext cx="5861090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7310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52CCB22-D45A-412A-BDA1-3EA6A1C87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4800" dirty="0" err="1"/>
              <a:t>Bepaling</a:t>
            </a:r>
            <a:r>
              <a:rPr lang="fr-BE" sz="4800" dirty="0"/>
              <a:t> van de COMI (2)</a:t>
            </a:r>
            <a:endParaRPr lang="en-BE" sz="48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9441FE3-F9B2-488D-9B68-025B5DDB77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920371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8092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A8D9C8A-B7DF-44B0-8431-19357C5DE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522" y="591829"/>
            <a:ext cx="3939688" cy="5583126"/>
          </a:xfrm>
        </p:spPr>
        <p:txBody>
          <a:bodyPr>
            <a:normAutofit/>
          </a:bodyPr>
          <a:lstStyle/>
          <a:p>
            <a:r>
              <a:rPr lang="fr-BE" sz="5000"/>
              <a:t>Secundaire procedure</a:t>
            </a:r>
            <a:endParaRPr lang="en-BE" sz="500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33" name="Espace réservé du contenu 2">
            <a:extLst>
              <a:ext uri="{FF2B5EF4-FFF2-40B4-BE49-F238E27FC236}">
                <a16:creationId xmlns:a16="http://schemas.microsoft.com/office/drawing/2014/main" id="{D8B40847-83ED-4D77-B4FE-0BB9941535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037674"/>
              </p:ext>
            </p:extLst>
          </p:nvPr>
        </p:nvGraphicFramePr>
        <p:xfrm>
          <a:off x="5492710" y="671805"/>
          <a:ext cx="5861090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3157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666B9B4-B14D-4795-8260-328423B7A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5000"/>
              <a:t>Secundaire procedure</a:t>
            </a:r>
            <a:endParaRPr lang="en-BE" sz="500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BD7B11AE-9B67-4488-B3CC-1F527C47F0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991311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4158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B2214E6-C964-4A94-BBEF-D99C29A9C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r-BE" sz="4500">
                <a:solidFill>
                  <a:schemeClr val="bg1"/>
                </a:solidFill>
              </a:rPr>
              <a:t>Erkenning van beslissingen</a:t>
            </a:r>
            <a:endParaRPr lang="en-BE" sz="4500">
              <a:solidFill>
                <a:schemeClr val="bg1"/>
              </a:solidFill>
            </a:endParaRPr>
          </a:p>
        </p:txBody>
      </p:sp>
      <p:sp>
        <p:nvSpPr>
          <p:cNvPr id="27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1DA1CC-5158-45A8-9195-A2D50B691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685916" cy="5974415"/>
          </a:xfrm>
        </p:spPr>
        <p:txBody>
          <a:bodyPr anchor="ctr">
            <a:normAutofit/>
          </a:bodyPr>
          <a:lstStyle/>
          <a:p>
            <a:endParaRPr lang="en-BE" sz="1800" dirty="0"/>
          </a:p>
        </p:txBody>
      </p:sp>
      <p:sp>
        <p:nvSpPr>
          <p:cNvPr id="31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779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4D58B3-21C9-4C30-A8C7-2E3E34465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522" y="591829"/>
            <a:ext cx="3939688" cy="5583126"/>
          </a:xfrm>
        </p:spPr>
        <p:txBody>
          <a:bodyPr>
            <a:normAutofit/>
          </a:bodyPr>
          <a:lstStyle/>
          <a:p>
            <a:r>
              <a:rPr lang="fr-BE" dirty="0" err="1"/>
              <a:t>Erkenning</a:t>
            </a:r>
            <a:r>
              <a:rPr lang="fr-BE" dirty="0"/>
              <a:t> van de </a:t>
            </a:r>
            <a:r>
              <a:rPr lang="fr-BE" dirty="0" err="1"/>
              <a:t>beslissingen</a:t>
            </a:r>
            <a:endParaRPr lang="en-BE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3C4B2C7-F356-4F6F-8061-0019D8605B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56698"/>
              </p:ext>
            </p:extLst>
          </p:nvPr>
        </p:nvGraphicFramePr>
        <p:xfrm>
          <a:off x="5492710" y="671805"/>
          <a:ext cx="5861090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864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2326827-002E-405A-B3BF-79C21F14F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4000"/>
              <a:t>Erkenning van beslissingen(2)</a:t>
            </a:r>
            <a:endParaRPr lang="en-BE" sz="40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5BADF309-6B3F-4188-BB31-03DDB673A3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7063543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9384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31A0D36-652F-465E-BB59-00791B231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r-BE" sz="4000" dirty="0" err="1">
                <a:solidFill>
                  <a:schemeClr val="bg1"/>
                </a:solidFill>
              </a:rPr>
              <a:t>Gevolgen</a:t>
            </a:r>
            <a:r>
              <a:rPr lang="fr-BE" sz="4000" dirty="0">
                <a:solidFill>
                  <a:schemeClr val="bg1"/>
                </a:solidFill>
              </a:rPr>
              <a:t> op het </a:t>
            </a:r>
            <a:r>
              <a:rPr lang="fr-BE" sz="4000" dirty="0" err="1">
                <a:solidFill>
                  <a:schemeClr val="bg1"/>
                </a:solidFill>
              </a:rPr>
              <a:t>toepasselijke</a:t>
            </a:r>
            <a:r>
              <a:rPr lang="fr-BE" sz="4000" dirty="0">
                <a:solidFill>
                  <a:schemeClr val="bg1"/>
                </a:solidFill>
              </a:rPr>
              <a:t> </a:t>
            </a:r>
            <a:r>
              <a:rPr lang="fr-BE" sz="4000" dirty="0" err="1">
                <a:solidFill>
                  <a:schemeClr val="bg1"/>
                </a:solidFill>
              </a:rPr>
              <a:t>recht</a:t>
            </a:r>
            <a:r>
              <a:rPr lang="fr-BE" sz="4000" dirty="0">
                <a:solidFill>
                  <a:schemeClr val="bg1"/>
                </a:solidFill>
              </a:rPr>
              <a:t> en </a:t>
            </a:r>
            <a:r>
              <a:rPr lang="fr-BE" sz="4000" dirty="0" err="1">
                <a:solidFill>
                  <a:schemeClr val="bg1"/>
                </a:solidFill>
              </a:rPr>
              <a:t>rechten</a:t>
            </a:r>
            <a:r>
              <a:rPr lang="fr-BE" sz="4000" dirty="0">
                <a:solidFill>
                  <a:schemeClr val="bg1"/>
                </a:solidFill>
              </a:rPr>
              <a:t> van </a:t>
            </a:r>
            <a:r>
              <a:rPr lang="fr-BE" sz="4000" dirty="0" err="1">
                <a:solidFill>
                  <a:schemeClr val="bg1"/>
                </a:solidFill>
              </a:rPr>
              <a:t>derden</a:t>
            </a:r>
            <a:endParaRPr lang="en-BE" sz="4000" dirty="0">
              <a:solidFill>
                <a:schemeClr val="bg1"/>
              </a:solidFill>
            </a:endParaRPr>
          </a:p>
        </p:txBody>
      </p:sp>
      <p:sp>
        <p:nvSpPr>
          <p:cNvPr id="40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474622-5992-46C6-9B82-8CEA2D75B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685916" cy="5974415"/>
          </a:xfrm>
        </p:spPr>
        <p:txBody>
          <a:bodyPr anchor="ctr">
            <a:normAutofit/>
          </a:bodyPr>
          <a:lstStyle/>
          <a:p>
            <a:endParaRPr lang="en-BE" sz="1800" dirty="0"/>
          </a:p>
        </p:txBody>
      </p:sp>
      <p:sp>
        <p:nvSpPr>
          <p:cNvPr id="44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279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E5C52A4-F5C8-4E01-B548-96EE0A396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7200"/>
              <a:t>Inhoud</a:t>
            </a:r>
            <a:endParaRPr lang="en-BE" sz="72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E772E1B3-E27A-4154-96C1-82DF36B9C5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477791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7175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B0546B0-8B0A-4448-8695-16858BEE7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522" y="591829"/>
            <a:ext cx="3939688" cy="5583126"/>
          </a:xfrm>
        </p:spPr>
        <p:txBody>
          <a:bodyPr>
            <a:normAutofit/>
          </a:bodyPr>
          <a:lstStyle/>
          <a:p>
            <a:r>
              <a:rPr lang="fr-BE" sz="4500" dirty="0" err="1"/>
              <a:t>Gevolgen</a:t>
            </a:r>
            <a:r>
              <a:rPr lang="fr-BE" sz="4500" dirty="0"/>
              <a:t> op het </a:t>
            </a:r>
            <a:r>
              <a:rPr lang="fr-BE" sz="4500" dirty="0" err="1"/>
              <a:t>toepasselijke</a:t>
            </a:r>
            <a:r>
              <a:rPr lang="fr-BE" sz="4500" dirty="0"/>
              <a:t> </a:t>
            </a:r>
            <a:r>
              <a:rPr lang="fr-BE" sz="4500" dirty="0" err="1"/>
              <a:t>recht</a:t>
            </a:r>
            <a:r>
              <a:rPr lang="fr-BE" sz="4500" dirty="0"/>
              <a:t> en </a:t>
            </a:r>
            <a:r>
              <a:rPr lang="fr-BE" sz="4500" dirty="0" err="1"/>
              <a:t>rechten</a:t>
            </a:r>
            <a:r>
              <a:rPr lang="fr-BE" sz="4500" dirty="0"/>
              <a:t> van </a:t>
            </a:r>
            <a:r>
              <a:rPr lang="fr-BE" sz="4500" dirty="0" err="1"/>
              <a:t>derden</a:t>
            </a:r>
            <a:endParaRPr lang="en-BE" sz="4500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18" name="Espace réservé du contenu 2">
            <a:extLst>
              <a:ext uri="{FF2B5EF4-FFF2-40B4-BE49-F238E27FC236}">
                <a16:creationId xmlns:a16="http://schemas.microsoft.com/office/drawing/2014/main" id="{0E2BE213-E97F-4D16-96B7-FA5731B75A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721704"/>
              </p:ext>
            </p:extLst>
          </p:nvPr>
        </p:nvGraphicFramePr>
        <p:xfrm>
          <a:off x="5492710" y="671805"/>
          <a:ext cx="5861090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9615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5A7F97-7BB7-466A-99A7-54F445E82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88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4500" dirty="0" err="1"/>
              <a:t>Gevolgen</a:t>
            </a:r>
            <a:r>
              <a:rPr lang="fr-BE" sz="4500" dirty="0"/>
              <a:t> op het </a:t>
            </a:r>
            <a:r>
              <a:rPr lang="fr-BE" sz="4500" dirty="0" err="1"/>
              <a:t>toepasselijke</a:t>
            </a:r>
            <a:r>
              <a:rPr lang="fr-BE" sz="4500" dirty="0"/>
              <a:t> </a:t>
            </a:r>
            <a:r>
              <a:rPr lang="fr-BE" sz="4500" dirty="0" err="1"/>
              <a:t>recht</a:t>
            </a:r>
            <a:r>
              <a:rPr lang="fr-BE" sz="4500" dirty="0"/>
              <a:t> en </a:t>
            </a:r>
            <a:r>
              <a:rPr lang="fr-BE" sz="4500" dirty="0" err="1"/>
              <a:t>rechten</a:t>
            </a:r>
            <a:r>
              <a:rPr lang="fr-BE" sz="4500" dirty="0"/>
              <a:t> van </a:t>
            </a:r>
            <a:r>
              <a:rPr lang="fr-BE" sz="4500" dirty="0" err="1"/>
              <a:t>derden</a:t>
            </a:r>
            <a:endParaRPr lang="en-BE" sz="45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E921D90-D99C-40CE-BEE1-3A6D9D1BB2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1827220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5660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5DEE44A-32A1-4296-A669-AF1900D8E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3" y="1070800"/>
            <a:ext cx="4001165" cy="5583126"/>
          </a:xfrm>
        </p:spPr>
        <p:txBody>
          <a:bodyPr>
            <a:normAutofit/>
          </a:bodyPr>
          <a:lstStyle/>
          <a:p>
            <a:pPr algn="r"/>
            <a:r>
              <a:rPr lang="fr-BE" sz="3600" dirty="0" err="1"/>
              <a:t>Arbeidsovereenkomsten</a:t>
            </a:r>
            <a:r>
              <a:rPr lang="fr-BE" sz="2300" dirty="0"/>
              <a:t>-</a:t>
            </a:r>
            <a:endParaRPr lang="en-BE" sz="23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97F98F5-483F-4C0A-861A-680315AAF8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05018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23131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C640535-34E9-4B69-B6B8-9CFD4CFDD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r-BE" sz="2900">
                <a:solidFill>
                  <a:schemeClr val="bg1"/>
                </a:solidFill>
              </a:rPr>
              <a:t>Insolventieregisters</a:t>
            </a:r>
            <a:endParaRPr lang="en-BE" sz="2900">
              <a:solidFill>
                <a:schemeClr val="bg1"/>
              </a:solidFill>
            </a:endParaRPr>
          </a:p>
        </p:txBody>
      </p:sp>
      <p:sp>
        <p:nvSpPr>
          <p:cNvPr id="27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AA8128-48FB-4D7A-A630-3D36635C9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685916" cy="5974415"/>
          </a:xfrm>
        </p:spPr>
        <p:txBody>
          <a:bodyPr anchor="ctr">
            <a:normAutofit/>
          </a:bodyPr>
          <a:lstStyle/>
          <a:p>
            <a:r>
              <a:rPr lang="fr-BE" sz="1800"/>
              <a:t>Verplichte gegevens Boek XX</a:t>
            </a:r>
          </a:p>
          <a:p>
            <a:r>
              <a:rPr lang="fr-BE" sz="1800"/>
              <a:t>Facultatieve gegevens (beroepsverbod!)</a:t>
            </a:r>
          </a:p>
          <a:p>
            <a:r>
              <a:rPr lang="fr-BE" sz="1800"/>
              <a:t>Verplichte gegevens Europees gezien</a:t>
            </a:r>
          </a:p>
          <a:p>
            <a:r>
              <a:rPr lang="fr-BE" sz="1800"/>
              <a:t>Coordinatie nationale registers; Europees platform</a:t>
            </a:r>
          </a:p>
          <a:p>
            <a:r>
              <a:rPr lang="fr-BE" sz="1800"/>
              <a:t>Toegang via e-justice portaal</a:t>
            </a:r>
          </a:p>
          <a:p>
            <a:endParaRPr lang="en-BE" sz="1800" dirty="0"/>
          </a:p>
        </p:txBody>
      </p:sp>
      <p:sp>
        <p:nvSpPr>
          <p:cNvPr id="31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1619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B096935-E53D-44A0-98AA-F9BA94FD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r-BE" sz="4000">
                <a:solidFill>
                  <a:schemeClr val="bg1"/>
                </a:solidFill>
              </a:rPr>
              <a:t>Buitenlandse schuldeisers</a:t>
            </a:r>
            <a:endParaRPr lang="en-BE" sz="4000">
              <a:solidFill>
                <a:schemeClr val="bg1"/>
              </a:solidFill>
            </a:endParaRPr>
          </a:p>
        </p:txBody>
      </p:sp>
      <p:sp>
        <p:nvSpPr>
          <p:cNvPr id="27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2097DA-C928-4523-A591-0265576B8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685916" cy="5974415"/>
          </a:xfrm>
        </p:spPr>
        <p:txBody>
          <a:bodyPr anchor="ctr">
            <a:normAutofit/>
          </a:bodyPr>
          <a:lstStyle/>
          <a:p>
            <a:r>
              <a:rPr lang="fr-BE" sz="1800"/>
              <a:t>Communicatie</a:t>
            </a:r>
          </a:p>
          <a:p>
            <a:r>
              <a:rPr lang="fr-BE" sz="1800"/>
              <a:t>Aangiften</a:t>
            </a:r>
            <a:endParaRPr lang="en-BE" sz="1800"/>
          </a:p>
        </p:txBody>
      </p:sp>
      <p:sp>
        <p:nvSpPr>
          <p:cNvPr id="31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11523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723ADC1-C823-45E3-BC7B-91040A6D7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3" y="1070800"/>
            <a:ext cx="4027285" cy="5583126"/>
          </a:xfrm>
        </p:spPr>
        <p:txBody>
          <a:bodyPr>
            <a:normAutofit/>
          </a:bodyPr>
          <a:lstStyle/>
          <a:p>
            <a:pPr algn="r"/>
            <a:r>
              <a:rPr lang="fr-BE" sz="4500" dirty="0" err="1"/>
              <a:t>Buitenlandse</a:t>
            </a:r>
            <a:r>
              <a:rPr lang="fr-BE" sz="4500" dirty="0"/>
              <a:t> </a:t>
            </a:r>
            <a:r>
              <a:rPr lang="fr-BE" sz="4500" dirty="0" err="1"/>
              <a:t>schuldeisers</a:t>
            </a:r>
            <a:r>
              <a:rPr lang="fr-BE" sz="4500" dirty="0"/>
              <a:t>-</a:t>
            </a:r>
            <a:br>
              <a:rPr lang="fr-BE" sz="4500" dirty="0"/>
            </a:br>
            <a:r>
              <a:rPr lang="fr-BE" sz="4500" dirty="0" err="1"/>
              <a:t>communicatie</a:t>
            </a:r>
            <a:endParaRPr lang="en-BE" sz="450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73F5D4E-85B9-43FA-8AA0-FA81AB4D3B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78761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0887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9ECAACA-74FD-48A5-9CA8-417C74F11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4500"/>
              <a:t>Buitenlandse schuldeisers: aangite</a:t>
            </a:r>
            <a:endParaRPr lang="en-BE" sz="45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9C3D539-4622-4C89-B0B6-0E0574F61F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71346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24959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36E887E-84B4-47DF-ABD9-3CAB07CF9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r-BE" sz="3400">
                <a:solidFill>
                  <a:schemeClr val="bg1"/>
                </a:solidFill>
              </a:rPr>
              <a:t>Samenwerking en communicatie</a:t>
            </a:r>
            <a:endParaRPr lang="en-BE" sz="3400">
              <a:solidFill>
                <a:schemeClr val="bg1"/>
              </a:solidFill>
            </a:endParaRPr>
          </a:p>
        </p:txBody>
      </p:sp>
      <p:sp>
        <p:nvSpPr>
          <p:cNvPr id="27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51DE69-2368-4656-AFE7-73C0A25CA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685916" cy="5974415"/>
          </a:xfrm>
        </p:spPr>
        <p:txBody>
          <a:bodyPr anchor="ctr">
            <a:normAutofit/>
          </a:bodyPr>
          <a:lstStyle/>
          <a:p>
            <a:endParaRPr lang="en-BE" sz="1800" dirty="0"/>
          </a:p>
        </p:txBody>
      </p:sp>
      <p:sp>
        <p:nvSpPr>
          <p:cNvPr id="31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511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8174C0D-7E16-42BB-9FC5-9CA48F1F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522" y="591829"/>
            <a:ext cx="3939688" cy="5583126"/>
          </a:xfrm>
        </p:spPr>
        <p:txBody>
          <a:bodyPr>
            <a:normAutofit/>
          </a:bodyPr>
          <a:lstStyle/>
          <a:p>
            <a:r>
              <a:rPr lang="fr-BE" sz="4000"/>
              <a:t>Samenwerking en communicatie</a:t>
            </a:r>
            <a:endParaRPr lang="en-BE" sz="40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CFCDF7F-1F94-47FB-B543-37BCD8460C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357005"/>
              </p:ext>
            </p:extLst>
          </p:nvPr>
        </p:nvGraphicFramePr>
        <p:xfrm>
          <a:off x="5492710" y="671805"/>
          <a:ext cx="5861090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1403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5EE53B2-33F7-4D83-9E8E-A8F30C368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3200" dirty="0" err="1"/>
              <a:t>Samenwerking</a:t>
            </a:r>
            <a:r>
              <a:rPr lang="fr-BE" sz="3200" dirty="0"/>
              <a:t> </a:t>
            </a:r>
            <a:r>
              <a:rPr lang="fr-BE" sz="3200" dirty="0" err="1"/>
              <a:t>tussen</a:t>
            </a:r>
            <a:r>
              <a:rPr lang="fr-BE" sz="3200" dirty="0"/>
              <a:t> </a:t>
            </a:r>
            <a:r>
              <a:rPr lang="fr-BE" sz="3200" dirty="0" err="1"/>
              <a:t>insolventiefunctionarissen</a:t>
            </a:r>
            <a:endParaRPr lang="en-BE" sz="3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B6283ADD-0D4F-418A-8F86-2B9C7C773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77409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2209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B3A4E84-56E0-43B3-A2E0-79C5F2C4C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5000"/>
              <a:t>Typologie van de extraneïteit</a:t>
            </a:r>
            <a:endParaRPr lang="en-BE" sz="500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1C6CDAA3-F005-40FB-B07B-34A4B71A5D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02402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78329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5A13121-15C2-4EA9-8AF7-CDCE29E4B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4000"/>
              <a:t>Samenwerking tussen rechters</a:t>
            </a:r>
            <a:endParaRPr lang="en-BE" sz="400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A2C72BE7-46B9-47AD-9ACD-A3F314F2CE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522180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67782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73B1EC7-04DC-48AC-BBAE-9CE31D37A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4000"/>
              <a:t>Samenwerking alle actoren</a:t>
            </a:r>
            <a:endParaRPr lang="en-BE" sz="400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79A88763-8230-43FE-A9DC-C75B9108DC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552439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87818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F131432-6B95-4904-B784-E2FC93A55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r-BE" sz="3400">
                <a:solidFill>
                  <a:schemeClr val="bg1"/>
                </a:solidFill>
              </a:rPr>
              <a:t>Groepen</a:t>
            </a:r>
            <a:r>
              <a:rPr lang="fr-BE" sz="3400" dirty="0">
                <a:solidFill>
                  <a:schemeClr val="bg1"/>
                </a:solidFill>
              </a:rPr>
              <a:t> van </a:t>
            </a:r>
            <a:r>
              <a:rPr lang="fr-BE" sz="3400">
                <a:solidFill>
                  <a:schemeClr val="bg1"/>
                </a:solidFill>
              </a:rPr>
              <a:t>ondernemingen</a:t>
            </a:r>
            <a:r>
              <a:rPr lang="fr-BE" sz="3400" dirty="0">
                <a:solidFill>
                  <a:schemeClr val="bg1"/>
                </a:solidFill>
              </a:rPr>
              <a:t>: </a:t>
            </a:r>
            <a:r>
              <a:rPr lang="fr-BE" sz="3400">
                <a:solidFill>
                  <a:schemeClr val="bg1"/>
                </a:solidFill>
              </a:rPr>
              <a:t>samenwerking</a:t>
            </a:r>
            <a:r>
              <a:rPr lang="fr-BE" sz="3400" dirty="0">
                <a:solidFill>
                  <a:schemeClr val="bg1"/>
                </a:solidFill>
              </a:rPr>
              <a:t> en </a:t>
            </a:r>
            <a:r>
              <a:rPr lang="fr-BE" sz="3400">
                <a:solidFill>
                  <a:schemeClr val="bg1"/>
                </a:solidFill>
              </a:rPr>
              <a:t>communicatie</a:t>
            </a:r>
            <a:endParaRPr lang="en-BE" sz="3400">
              <a:solidFill>
                <a:schemeClr val="bg1"/>
              </a:solidFill>
            </a:endParaRPr>
          </a:p>
        </p:txBody>
      </p:sp>
      <p:sp>
        <p:nvSpPr>
          <p:cNvPr id="27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2305E1-0F35-4B7D-9FB6-62957F662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2591" y="374394"/>
            <a:ext cx="4685916" cy="5974415"/>
          </a:xfrm>
        </p:spPr>
        <p:txBody>
          <a:bodyPr anchor="ctr">
            <a:normAutofit/>
          </a:bodyPr>
          <a:lstStyle/>
          <a:p>
            <a:r>
              <a:rPr lang="fr-BE" sz="1800" dirty="0" err="1"/>
              <a:t>Geen</a:t>
            </a:r>
            <a:r>
              <a:rPr lang="fr-BE" sz="1800" dirty="0"/>
              <a:t> « </a:t>
            </a:r>
            <a:r>
              <a:rPr lang="fr-BE" sz="1800" dirty="0" err="1"/>
              <a:t>uitbreiding</a:t>
            </a:r>
            <a:r>
              <a:rPr lang="fr-BE" sz="1800" dirty="0"/>
              <a:t> » van </a:t>
            </a:r>
            <a:r>
              <a:rPr lang="fr-BE" sz="1800" dirty="0" err="1"/>
              <a:t>insolventies</a:t>
            </a:r>
            <a:r>
              <a:rPr lang="fr-BE" sz="1800" dirty="0"/>
              <a:t> van een </a:t>
            </a:r>
            <a:r>
              <a:rPr lang="fr-BE" sz="1800" dirty="0" err="1"/>
              <a:t>rechtspersoon</a:t>
            </a:r>
            <a:r>
              <a:rPr lang="fr-BE" sz="1800" dirty="0"/>
              <a:t> </a:t>
            </a:r>
            <a:r>
              <a:rPr lang="fr-BE" sz="1800" dirty="0" err="1"/>
              <a:t>naar</a:t>
            </a:r>
            <a:r>
              <a:rPr lang="fr-BE" sz="1800" dirty="0"/>
              <a:t> een </a:t>
            </a:r>
            <a:r>
              <a:rPr lang="fr-BE" sz="1800" dirty="0" err="1"/>
              <a:t>andere</a:t>
            </a:r>
            <a:r>
              <a:rPr lang="fr-BE" sz="1800" dirty="0"/>
              <a:t> </a:t>
            </a:r>
            <a:r>
              <a:rPr lang="fr-BE" sz="1800" dirty="0" err="1"/>
              <a:t>rechtspersoon</a:t>
            </a:r>
            <a:r>
              <a:rPr lang="fr-BE" sz="1800" dirty="0"/>
              <a:t> (</a:t>
            </a:r>
            <a:r>
              <a:rPr lang="fr-BE" sz="1800" dirty="0" err="1"/>
              <a:t>Rastelli</a:t>
            </a:r>
            <a:r>
              <a:rPr lang="fr-BE" sz="1800" dirty="0"/>
              <a:t>)</a:t>
            </a:r>
          </a:p>
          <a:p>
            <a:r>
              <a:rPr lang="fr-BE" sz="1800" dirty="0" err="1"/>
              <a:t>Samenwerking</a:t>
            </a:r>
            <a:r>
              <a:rPr lang="fr-BE" sz="1800" dirty="0"/>
              <a:t> en </a:t>
            </a:r>
            <a:r>
              <a:rPr lang="fr-BE" sz="1800" dirty="0" err="1"/>
              <a:t>communicatie</a:t>
            </a:r>
            <a:r>
              <a:rPr lang="fr-BE" sz="1800" dirty="0"/>
              <a:t> </a:t>
            </a:r>
            <a:r>
              <a:rPr lang="fr-BE" sz="1800" dirty="0" err="1"/>
              <a:t>tussen</a:t>
            </a:r>
            <a:r>
              <a:rPr lang="fr-BE" sz="1800" dirty="0"/>
              <a:t> </a:t>
            </a:r>
            <a:r>
              <a:rPr lang="fr-BE" sz="1800" dirty="0" err="1"/>
              <a:t>insolventiefunctionarissen</a:t>
            </a:r>
            <a:endParaRPr lang="fr-BE" sz="1800" dirty="0"/>
          </a:p>
          <a:p>
            <a:r>
              <a:rPr lang="fr-BE" sz="1800" dirty="0" err="1"/>
              <a:t>Samenwerking</a:t>
            </a:r>
            <a:r>
              <a:rPr lang="fr-BE" sz="1800" dirty="0"/>
              <a:t> en </a:t>
            </a:r>
            <a:r>
              <a:rPr lang="fr-BE" sz="1800" dirty="0" err="1"/>
              <a:t>communicatie</a:t>
            </a:r>
            <a:r>
              <a:rPr lang="fr-BE" sz="1800" dirty="0"/>
              <a:t> </a:t>
            </a:r>
            <a:r>
              <a:rPr lang="fr-BE" sz="1800" dirty="0" err="1"/>
              <a:t>tussen</a:t>
            </a:r>
            <a:r>
              <a:rPr lang="fr-BE" sz="1800" dirty="0"/>
              <a:t> </a:t>
            </a:r>
            <a:r>
              <a:rPr lang="fr-BE" sz="1800" dirty="0" err="1"/>
              <a:t>rechters</a:t>
            </a:r>
            <a:endParaRPr lang="fr-BE" sz="1800" dirty="0"/>
          </a:p>
          <a:p>
            <a:r>
              <a:rPr lang="fr-BE" sz="1800" dirty="0" err="1"/>
              <a:t>Samenwerking</a:t>
            </a:r>
            <a:r>
              <a:rPr lang="fr-BE" sz="1800" dirty="0"/>
              <a:t> en </a:t>
            </a:r>
            <a:r>
              <a:rPr lang="fr-BE" sz="1800" dirty="0" err="1"/>
              <a:t>communicatie</a:t>
            </a:r>
            <a:r>
              <a:rPr lang="fr-BE" sz="1800" dirty="0"/>
              <a:t> </a:t>
            </a:r>
            <a:r>
              <a:rPr lang="fr-BE" sz="1800" dirty="0" err="1"/>
              <a:t>tussen</a:t>
            </a:r>
            <a:r>
              <a:rPr lang="fr-BE" sz="1800" dirty="0"/>
              <a:t> </a:t>
            </a:r>
            <a:r>
              <a:rPr lang="fr-BE" sz="1800" dirty="0" err="1"/>
              <a:t>insolventiefunctionarissen</a:t>
            </a:r>
            <a:r>
              <a:rPr lang="fr-BE" sz="1800" dirty="0"/>
              <a:t> en </a:t>
            </a:r>
            <a:r>
              <a:rPr lang="fr-BE" sz="1800" dirty="0" err="1"/>
              <a:t>rechters</a:t>
            </a:r>
            <a:endParaRPr lang="fr-BE" sz="1800" dirty="0"/>
          </a:p>
          <a:p>
            <a:r>
              <a:rPr lang="fr-BE" sz="1800" dirty="0" err="1"/>
              <a:t>Begrip</a:t>
            </a:r>
            <a:r>
              <a:rPr lang="fr-BE" sz="1800" dirty="0"/>
              <a:t> « </a:t>
            </a:r>
            <a:r>
              <a:rPr lang="fr-BE" sz="1800" dirty="0" err="1"/>
              <a:t>groep</a:t>
            </a:r>
            <a:r>
              <a:rPr lang="fr-BE" sz="1800" dirty="0"/>
              <a:t> »</a:t>
            </a:r>
          </a:p>
          <a:p>
            <a:r>
              <a:rPr lang="fr-BE" sz="1800" dirty="0" err="1"/>
              <a:t>Groep</a:t>
            </a:r>
            <a:r>
              <a:rPr lang="fr-BE" sz="1800" dirty="0"/>
              <a:t> </a:t>
            </a:r>
            <a:r>
              <a:rPr lang="fr-BE" sz="1800" dirty="0" err="1"/>
              <a:t>ook</a:t>
            </a:r>
            <a:r>
              <a:rPr lang="fr-BE" sz="1800" dirty="0"/>
              <a:t> met niet EU </a:t>
            </a:r>
            <a:r>
              <a:rPr lang="fr-BE" sz="1800" dirty="0" err="1"/>
              <a:t>entiteit</a:t>
            </a:r>
            <a:r>
              <a:rPr lang="fr-BE" sz="1800" dirty="0"/>
              <a:t>?</a:t>
            </a:r>
            <a:endParaRPr lang="en-BE" sz="1800" dirty="0"/>
          </a:p>
        </p:txBody>
      </p:sp>
      <p:sp>
        <p:nvSpPr>
          <p:cNvPr id="31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1355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D8CFE1-0C5B-42DA-BA73-08C24B30F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4000"/>
              <a:t>Samenwerking en communicatie: beginselen</a:t>
            </a:r>
            <a:endParaRPr lang="en-BE" sz="40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B47B723-4C5F-4360-B758-28183C9A2C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363819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49086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7E6F74-2D2E-4ED5-8EE9-53A2A748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Beginsel</a:t>
            </a:r>
            <a:r>
              <a:rPr lang="fr-BE" dirty="0"/>
              <a:t> </a:t>
            </a:r>
            <a:r>
              <a:rPr lang="fr-BE" dirty="0" err="1"/>
              <a:t>samenwerking</a:t>
            </a:r>
            <a:r>
              <a:rPr lang="fr-BE" dirty="0"/>
              <a:t> en </a:t>
            </a:r>
            <a:r>
              <a:rPr lang="fr-BE" dirty="0" err="1"/>
              <a:t>communicatie</a:t>
            </a:r>
            <a:r>
              <a:rPr lang="fr-BE" dirty="0"/>
              <a:t> </a:t>
            </a:r>
            <a:r>
              <a:rPr lang="fr-BE" dirty="0" err="1"/>
              <a:t>tussen</a:t>
            </a:r>
            <a:r>
              <a:rPr lang="fr-BE" dirty="0"/>
              <a:t> </a:t>
            </a:r>
            <a:r>
              <a:rPr lang="fr-BE" dirty="0" err="1"/>
              <a:t>insolventiefunctionarissen</a:t>
            </a:r>
            <a:endParaRPr lang="en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FFFA43-3B98-4021-8521-D92586F4C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i="1" dirty="0"/>
              <a:t>In het </a:t>
            </a:r>
            <a:r>
              <a:rPr lang="fr-BE" i="1" dirty="0" err="1"/>
              <a:t>geval</a:t>
            </a:r>
            <a:r>
              <a:rPr lang="fr-BE" i="1" dirty="0"/>
              <a:t> van </a:t>
            </a:r>
            <a:r>
              <a:rPr lang="fr-BE" i="1" dirty="0" err="1"/>
              <a:t>insolventieprocedures</a:t>
            </a:r>
            <a:r>
              <a:rPr lang="fr-BE" i="1" dirty="0"/>
              <a:t> met </a:t>
            </a:r>
            <a:r>
              <a:rPr lang="fr-BE" i="1" dirty="0" err="1"/>
              <a:t>betrekking</a:t>
            </a:r>
            <a:r>
              <a:rPr lang="fr-BE" i="1" dirty="0"/>
              <a:t> </a:t>
            </a:r>
            <a:r>
              <a:rPr lang="fr-BE" i="1" dirty="0" err="1"/>
              <a:t>tot</a:t>
            </a:r>
            <a:r>
              <a:rPr lang="fr-BE" i="1" dirty="0"/>
              <a:t> </a:t>
            </a:r>
            <a:r>
              <a:rPr lang="fr-BE" i="1" dirty="0" err="1"/>
              <a:t>twee</a:t>
            </a:r>
            <a:r>
              <a:rPr lang="fr-BE" i="1" dirty="0"/>
              <a:t> of </a:t>
            </a:r>
            <a:r>
              <a:rPr lang="fr-BE" i="1" dirty="0" err="1"/>
              <a:t>meer</a:t>
            </a:r>
            <a:r>
              <a:rPr lang="fr-BE" i="1" dirty="0"/>
              <a:t> </a:t>
            </a:r>
            <a:r>
              <a:rPr lang="fr-BE" i="1" dirty="0" err="1"/>
              <a:t>leden</a:t>
            </a:r>
            <a:r>
              <a:rPr lang="fr-BE" i="1" dirty="0"/>
              <a:t> van een </a:t>
            </a:r>
            <a:r>
              <a:rPr lang="fr-BE" i="1" dirty="0" err="1"/>
              <a:t>groep</a:t>
            </a:r>
            <a:r>
              <a:rPr lang="fr-BE" i="1" dirty="0"/>
              <a:t> </a:t>
            </a:r>
            <a:r>
              <a:rPr lang="fr-BE" i="1" dirty="0" err="1"/>
              <a:t>ondernemingen</a:t>
            </a:r>
            <a:r>
              <a:rPr lang="fr-BE" i="1" dirty="0"/>
              <a:t>, </a:t>
            </a:r>
            <a:r>
              <a:rPr lang="fr-BE" i="1" dirty="0" err="1"/>
              <a:t>werkt</a:t>
            </a:r>
            <a:r>
              <a:rPr lang="fr-BE" i="1" dirty="0"/>
              <a:t> een </a:t>
            </a:r>
            <a:r>
              <a:rPr lang="fr-BE" i="1" dirty="0" err="1"/>
              <a:t>insolventiefunctionaris</a:t>
            </a:r>
            <a:r>
              <a:rPr lang="fr-BE" i="1" dirty="0"/>
              <a:t> die </a:t>
            </a:r>
            <a:r>
              <a:rPr lang="fr-BE" i="1" dirty="0" err="1"/>
              <a:t>is</a:t>
            </a:r>
            <a:r>
              <a:rPr lang="fr-BE" i="1" dirty="0"/>
              <a:t> </a:t>
            </a:r>
            <a:r>
              <a:rPr lang="fr-BE" i="1" dirty="0" err="1"/>
              <a:t>aangewezen</a:t>
            </a:r>
            <a:r>
              <a:rPr lang="fr-BE" i="1" dirty="0"/>
              <a:t> in een </a:t>
            </a:r>
            <a:r>
              <a:rPr lang="fr-BE" i="1" dirty="0" err="1"/>
              <a:t>procedure</a:t>
            </a:r>
            <a:r>
              <a:rPr lang="fr-BE" i="1" dirty="0"/>
              <a:t> met </a:t>
            </a:r>
            <a:r>
              <a:rPr lang="fr-BE" i="1" dirty="0" err="1"/>
              <a:t>betrekking</a:t>
            </a:r>
            <a:r>
              <a:rPr lang="fr-BE" i="1" dirty="0"/>
              <a:t> </a:t>
            </a:r>
            <a:r>
              <a:rPr lang="fr-BE" i="1" dirty="0" err="1"/>
              <a:t>tot</a:t>
            </a:r>
            <a:r>
              <a:rPr lang="fr-BE" i="1" dirty="0"/>
              <a:t> een </a:t>
            </a:r>
            <a:r>
              <a:rPr lang="fr-BE" i="1" dirty="0" err="1"/>
              <a:t>lid</a:t>
            </a:r>
            <a:r>
              <a:rPr lang="fr-BE" i="1" dirty="0"/>
              <a:t> van de </a:t>
            </a:r>
            <a:r>
              <a:rPr lang="fr-BE" i="1" dirty="0" err="1"/>
              <a:t>groep</a:t>
            </a:r>
            <a:r>
              <a:rPr lang="fr-BE" i="1" dirty="0"/>
              <a:t>, </a:t>
            </a:r>
            <a:r>
              <a:rPr lang="fr-BE" i="1" dirty="0" err="1"/>
              <a:t>samen</a:t>
            </a:r>
            <a:r>
              <a:rPr lang="fr-BE" i="1" dirty="0"/>
              <a:t> met </a:t>
            </a:r>
            <a:r>
              <a:rPr lang="fr-BE" i="1" dirty="0" err="1"/>
              <a:t>iedere</a:t>
            </a:r>
            <a:r>
              <a:rPr lang="fr-BE" i="1" dirty="0"/>
              <a:t> </a:t>
            </a:r>
            <a:r>
              <a:rPr lang="fr-BE" i="1" dirty="0" err="1"/>
              <a:t>insolventiefunctionaris</a:t>
            </a:r>
            <a:r>
              <a:rPr lang="fr-BE" i="1" dirty="0"/>
              <a:t> die </a:t>
            </a:r>
            <a:r>
              <a:rPr lang="fr-BE" i="1" dirty="0" err="1"/>
              <a:t>is</a:t>
            </a:r>
            <a:r>
              <a:rPr lang="fr-BE" i="1" dirty="0"/>
              <a:t> </a:t>
            </a:r>
            <a:r>
              <a:rPr lang="fr-BE" i="1" dirty="0" err="1"/>
              <a:t>aangewezen</a:t>
            </a:r>
            <a:r>
              <a:rPr lang="fr-BE" i="1" dirty="0"/>
              <a:t> in een </a:t>
            </a:r>
            <a:r>
              <a:rPr lang="fr-BE" i="1" dirty="0" err="1"/>
              <a:t>procedure</a:t>
            </a:r>
            <a:r>
              <a:rPr lang="fr-BE" i="1" dirty="0"/>
              <a:t> met </a:t>
            </a:r>
            <a:r>
              <a:rPr lang="fr-BE" i="1" dirty="0" err="1"/>
              <a:t>betrekking</a:t>
            </a:r>
            <a:r>
              <a:rPr lang="fr-BE" i="1" dirty="0"/>
              <a:t> </a:t>
            </a:r>
            <a:r>
              <a:rPr lang="fr-BE" i="1" dirty="0" err="1"/>
              <a:t>tot</a:t>
            </a:r>
            <a:r>
              <a:rPr lang="fr-BE" i="1" dirty="0"/>
              <a:t> een </a:t>
            </a:r>
            <a:r>
              <a:rPr lang="fr-BE" i="1" dirty="0" err="1"/>
              <a:t>ander</a:t>
            </a:r>
            <a:r>
              <a:rPr lang="fr-BE" i="1" dirty="0"/>
              <a:t> </a:t>
            </a:r>
            <a:r>
              <a:rPr lang="fr-BE" i="1" dirty="0" err="1"/>
              <a:t>lid</a:t>
            </a:r>
            <a:r>
              <a:rPr lang="fr-BE" i="1" dirty="0"/>
              <a:t> van </a:t>
            </a:r>
            <a:r>
              <a:rPr lang="fr-BE" i="1" dirty="0" err="1"/>
              <a:t>dezelfde</a:t>
            </a:r>
            <a:r>
              <a:rPr lang="fr-BE" i="1" dirty="0"/>
              <a:t> </a:t>
            </a:r>
            <a:r>
              <a:rPr lang="fr-BE" i="1" dirty="0" err="1"/>
              <a:t>groep</a:t>
            </a:r>
            <a:r>
              <a:rPr lang="fr-BE" i="1" dirty="0"/>
              <a:t> </a:t>
            </a:r>
            <a:r>
              <a:rPr lang="fr-BE" i="1" dirty="0" err="1"/>
              <a:t>voor</a:t>
            </a:r>
            <a:r>
              <a:rPr lang="fr-BE" i="1" dirty="0"/>
              <a:t> </a:t>
            </a:r>
            <a:r>
              <a:rPr lang="fr-BE" i="1" dirty="0" err="1"/>
              <a:t>zover</a:t>
            </a:r>
            <a:r>
              <a:rPr lang="fr-BE" i="1" dirty="0"/>
              <a:t> die </a:t>
            </a:r>
            <a:r>
              <a:rPr lang="fr-BE" i="1" dirty="0" err="1"/>
              <a:t>samenwerking</a:t>
            </a:r>
            <a:r>
              <a:rPr lang="fr-BE" i="1" dirty="0"/>
              <a:t> </a:t>
            </a:r>
            <a:r>
              <a:rPr lang="fr-BE" i="1" dirty="0" err="1"/>
              <a:t>geschikt</a:t>
            </a:r>
            <a:r>
              <a:rPr lang="fr-BE" i="1" dirty="0"/>
              <a:t> </a:t>
            </a:r>
            <a:r>
              <a:rPr lang="fr-BE" i="1" dirty="0" err="1"/>
              <a:t>is</a:t>
            </a:r>
            <a:r>
              <a:rPr lang="fr-BE" i="1" dirty="0"/>
              <a:t> om de </a:t>
            </a:r>
            <a:r>
              <a:rPr lang="fr-BE" b="1" i="1" dirty="0" err="1">
                <a:solidFill>
                  <a:srgbClr val="FF0000"/>
                </a:solidFill>
              </a:rPr>
              <a:t>doeltreffende</a:t>
            </a:r>
            <a:r>
              <a:rPr lang="fr-BE" b="1" i="1" dirty="0">
                <a:solidFill>
                  <a:srgbClr val="FF0000"/>
                </a:solidFill>
              </a:rPr>
              <a:t> </a:t>
            </a:r>
            <a:r>
              <a:rPr lang="fr-BE" b="1" i="1" dirty="0" err="1">
                <a:solidFill>
                  <a:srgbClr val="FF0000"/>
                </a:solidFill>
              </a:rPr>
              <a:t>uitvoering</a:t>
            </a:r>
            <a:r>
              <a:rPr lang="fr-BE" b="1" i="1" dirty="0">
                <a:solidFill>
                  <a:srgbClr val="FF0000"/>
                </a:solidFill>
              </a:rPr>
              <a:t> </a:t>
            </a:r>
            <a:r>
              <a:rPr lang="fr-BE" i="1" dirty="0"/>
              <a:t>van </a:t>
            </a:r>
            <a:r>
              <a:rPr lang="fr-BE" i="1" dirty="0" err="1"/>
              <a:t>deze</a:t>
            </a:r>
            <a:r>
              <a:rPr lang="fr-BE" i="1" dirty="0"/>
              <a:t> </a:t>
            </a:r>
            <a:r>
              <a:rPr lang="fr-BE" i="1" dirty="0" err="1"/>
              <a:t>procedure</a:t>
            </a:r>
            <a:r>
              <a:rPr lang="fr-BE" i="1" dirty="0"/>
              <a:t> te </a:t>
            </a:r>
            <a:r>
              <a:rPr lang="fr-BE" i="1" dirty="0" err="1"/>
              <a:t>vergemakkelijken</a:t>
            </a:r>
            <a:r>
              <a:rPr lang="fr-BE" i="1" dirty="0"/>
              <a:t>, niet </a:t>
            </a:r>
            <a:r>
              <a:rPr lang="fr-BE" i="1" dirty="0" err="1"/>
              <a:t>onverenigbaar</a:t>
            </a:r>
            <a:r>
              <a:rPr lang="fr-BE" i="1" dirty="0"/>
              <a:t> </a:t>
            </a:r>
            <a:r>
              <a:rPr lang="fr-BE" i="1" dirty="0" err="1"/>
              <a:t>is</a:t>
            </a:r>
            <a:r>
              <a:rPr lang="fr-BE" i="1" dirty="0"/>
              <a:t> met de op die </a:t>
            </a:r>
            <a:r>
              <a:rPr lang="fr-BE" i="1" dirty="0" err="1"/>
              <a:t>procedures</a:t>
            </a:r>
            <a:r>
              <a:rPr lang="fr-BE" i="1" dirty="0"/>
              <a:t> </a:t>
            </a:r>
            <a:r>
              <a:rPr lang="fr-BE" i="1" dirty="0" err="1"/>
              <a:t>toepasselijke</a:t>
            </a:r>
            <a:r>
              <a:rPr lang="fr-BE" i="1" dirty="0"/>
              <a:t> regels en </a:t>
            </a:r>
            <a:r>
              <a:rPr lang="fr-BE" i="1" dirty="0" err="1"/>
              <a:t>geen</a:t>
            </a:r>
            <a:r>
              <a:rPr lang="fr-BE" i="1" dirty="0"/>
              <a:t> </a:t>
            </a:r>
            <a:r>
              <a:rPr lang="fr-BE" i="1" dirty="0" err="1"/>
              <a:t>belangenconflicten</a:t>
            </a:r>
            <a:r>
              <a:rPr lang="fr-BE" i="1" dirty="0"/>
              <a:t> </a:t>
            </a:r>
            <a:r>
              <a:rPr lang="fr-BE" i="1" dirty="0" err="1"/>
              <a:t>veroorzaakt</a:t>
            </a:r>
            <a:r>
              <a:rPr lang="fr-BE" i="1" dirty="0"/>
              <a:t> </a:t>
            </a:r>
            <a:r>
              <a:rPr lang="fr-BE" dirty="0"/>
              <a:t>(art. 56 VO 2015/848)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3377570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39418A3-BCF6-4982-9AA0-3F123C64F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2300"/>
              <a:t>Samenwerking tussen insolventiefunctionarissen: werkwijze</a:t>
            </a:r>
            <a:endParaRPr lang="en-BE" sz="23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1C28A4D-B091-4593-91CC-269EBD84E3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284534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97261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13A37F7-1E41-4714-B9B1-F1FF97959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4000"/>
              <a:t>Samenwerking tussen rechters</a:t>
            </a:r>
            <a:endParaRPr lang="en-BE" sz="40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9F4CA7C3-DE83-4883-B6F7-1FD9800DFA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3681114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66540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71B5FE8-4730-495B-BF71-FC2BF1F78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4000"/>
              <a:t>Samenwerking en communicatie bij groepen: opdracht insolventiefunctionaris  in ander lid groep(art.60 VO 2015/848)</a:t>
            </a:r>
            <a:endParaRPr lang="en-BE" sz="40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FE4D0740-C156-4F24-9346-FC3F0D1014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20783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32389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4B0687-3768-4D5C-80EB-9A0B1B9CB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r-BE" sz="2900">
                <a:solidFill>
                  <a:schemeClr val="bg1"/>
                </a:solidFill>
              </a:rPr>
              <a:t>Groepscoördinatie</a:t>
            </a:r>
            <a:endParaRPr lang="en-BE" sz="2900">
              <a:solidFill>
                <a:schemeClr val="bg1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9756D0-4D4D-41F1-8143-260BFB1E1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685916" cy="5974415"/>
          </a:xfrm>
        </p:spPr>
        <p:txBody>
          <a:bodyPr anchor="ctr">
            <a:normAutofit/>
          </a:bodyPr>
          <a:lstStyle/>
          <a:p>
            <a:r>
              <a:rPr lang="fr-BE" sz="2400" dirty="0"/>
              <a:t>Ratio</a:t>
            </a:r>
          </a:p>
          <a:p>
            <a:r>
              <a:rPr lang="fr-BE" sz="1800" dirty="0" err="1"/>
              <a:t>Procedure</a:t>
            </a:r>
            <a:endParaRPr lang="en-BE" sz="1800" dirty="0"/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287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A16C67A-5FA3-47DB-8ED1-8E6D9DC0D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BE" sz="3200" dirty="0" err="1"/>
              <a:t>Groepscoördinatie</a:t>
            </a:r>
            <a:endParaRPr lang="en-BE" sz="320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AA07A5A-8BF0-4CD4-84E8-078EDE3560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263269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3555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DAD3F8E-D3D2-499C-9B66-81035BD96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522" y="591829"/>
            <a:ext cx="3939688" cy="5583126"/>
          </a:xfrm>
        </p:spPr>
        <p:txBody>
          <a:bodyPr>
            <a:normAutofit/>
          </a:bodyPr>
          <a:lstStyle/>
          <a:p>
            <a:r>
              <a:rPr lang="fr-BE" sz="7200" dirty="0"/>
              <a:t>Tools in het </a:t>
            </a:r>
            <a:r>
              <a:rPr lang="fr-BE" sz="7200"/>
              <a:t>Belgisch</a:t>
            </a:r>
            <a:r>
              <a:rPr lang="fr-BE" sz="7200" dirty="0"/>
              <a:t> </a:t>
            </a:r>
            <a:r>
              <a:rPr lang="fr-BE" sz="7200"/>
              <a:t>recht</a:t>
            </a:r>
            <a:endParaRPr lang="en-BE" sz="720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66B522B4-81D9-461B-A4CC-18C05A2872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862846"/>
              </p:ext>
            </p:extLst>
          </p:nvPr>
        </p:nvGraphicFramePr>
        <p:xfrm>
          <a:off x="5556481" y="866693"/>
          <a:ext cx="5861090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01273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1B787A8-0D67-4B7E-9B48-86BD906AB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CCAD25D-AA4A-480D-A998-23B4B3BAC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7200" b="1" i="0" kern="1200" cap="all" baseline="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Insolventie</a:t>
            </a:r>
            <a:r>
              <a:rPr lang="en-US" sz="7200" b="1" i="0" kern="1200" cap="all" baseline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200" b="1" i="0" kern="1200" cap="all" baseline="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buiten</a:t>
            </a:r>
            <a:r>
              <a:rPr lang="en-US" sz="7200" b="1" i="0" kern="1200" cap="all" baseline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EU</a:t>
            </a:r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chemeClr val="bg1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chemeClr val="bg1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503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C6F493-D55C-4BB7-A1CE-D1DA885C9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6755" y="365125"/>
            <a:ext cx="7161245" cy="1325563"/>
          </a:xfrm>
        </p:spPr>
        <p:txBody>
          <a:bodyPr>
            <a:normAutofit/>
          </a:bodyPr>
          <a:lstStyle/>
          <a:p>
            <a:r>
              <a:rPr lang="fr-BE" sz="3600"/>
              <a:t>Toepasselijke regels</a:t>
            </a:r>
            <a:endParaRPr lang="en-BE" sz="3600"/>
          </a:p>
        </p:txBody>
      </p:sp>
      <p:sp>
        <p:nvSpPr>
          <p:cNvPr id="40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440" y="1027906"/>
            <a:ext cx="3408787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0" name="Espace réservé du contenu 2">
            <a:extLst>
              <a:ext uri="{FF2B5EF4-FFF2-40B4-BE49-F238E27FC236}">
                <a16:creationId xmlns:a16="http://schemas.microsoft.com/office/drawing/2014/main" id="{E2912585-AE2C-45B8-B479-B1A304845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18804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32423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8E9F907-379C-4765-A740-C082C9684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04918" cy="1325563"/>
          </a:xfrm>
        </p:spPr>
        <p:txBody>
          <a:bodyPr>
            <a:normAutofit/>
          </a:bodyPr>
          <a:lstStyle/>
          <a:p>
            <a:r>
              <a:rPr lang="fr-BE">
                <a:solidFill>
                  <a:schemeClr val="bg1"/>
                </a:solidFill>
              </a:rPr>
              <a:t>Insolventies buiten EU: bevoegdheid</a:t>
            </a:r>
            <a:endParaRPr lang="en-BE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9EAB3C0-8420-421B-A398-8906FD8470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2468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3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649C8C4-C7B6-4B79-85B4-64794B037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04918" cy="1325563"/>
          </a:xfrm>
        </p:spPr>
        <p:txBody>
          <a:bodyPr>
            <a:normAutofit/>
          </a:bodyPr>
          <a:lstStyle/>
          <a:p>
            <a:r>
              <a:rPr lang="fr-BE">
                <a:solidFill>
                  <a:schemeClr val="bg1"/>
                </a:solidFill>
              </a:rPr>
              <a:t>Erkenning van beslissingen</a:t>
            </a:r>
            <a:endParaRPr lang="en-BE">
              <a:solidFill>
                <a:schemeClr val="bg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5B1A1EFA-B168-46A7-8349-690D960E2B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4735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700649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3E09CBC-F735-4533-889A-F3A6C0FD7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fr-BE" sz="4100"/>
              <a:t>Bevoegdheid buitenlandse « beheerder »</a:t>
            </a:r>
            <a:endParaRPr lang="en-BE" sz="4100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08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3764" y="232542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34C8DE-6A3C-46B7-93CE-D3E0C7019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fr-BE" dirty="0"/>
              <a:t>« </a:t>
            </a:r>
            <a:r>
              <a:rPr lang="fr-BE" dirty="0" err="1"/>
              <a:t>bevoegdheden</a:t>
            </a:r>
            <a:r>
              <a:rPr lang="fr-BE" dirty="0"/>
              <a:t> die hem </a:t>
            </a:r>
            <a:r>
              <a:rPr lang="fr-BE" dirty="0" err="1"/>
              <a:t>werden</a:t>
            </a:r>
            <a:r>
              <a:rPr lang="fr-BE" dirty="0"/>
              <a:t> </a:t>
            </a:r>
            <a:r>
              <a:rPr lang="fr-BE" dirty="0" err="1"/>
              <a:t>opgedragen</a:t>
            </a:r>
            <a:r>
              <a:rPr lang="fr-BE" dirty="0"/>
              <a:t> in de </a:t>
            </a:r>
            <a:r>
              <a:rPr lang="fr-BE" dirty="0" err="1"/>
              <a:t>buitenlandse</a:t>
            </a:r>
            <a:r>
              <a:rPr lang="fr-BE" dirty="0"/>
              <a:t> </a:t>
            </a:r>
            <a:r>
              <a:rPr lang="fr-BE" dirty="0" err="1"/>
              <a:t>beslissing</a:t>
            </a:r>
            <a:r>
              <a:rPr lang="fr-BE" dirty="0"/>
              <a:t>, met </a:t>
            </a:r>
            <a:r>
              <a:rPr lang="fr-BE" dirty="0" err="1"/>
              <a:t>name</a:t>
            </a:r>
            <a:r>
              <a:rPr lang="fr-BE" dirty="0"/>
              <a:t> om </a:t>
            </a:r>
            <a:r>
              <a:rPr lang="fr-BE" dirty="0" err="1"/>
              <a:t>als</a:t>
            </a:r>
            <a:r>
              <a:rPr lang="fr-BE" dirty="0"/>
              <a:t> </a:t>
            </a:r>
            <a:r>
              <a:rPr lang="fr-BE" dirty="0" err="1"/>
              <a:t>beheerder</a:t>
            </a:r>
            <a:r>
              <a:rPr lang="fr-BE" dirty="0"/>
              <a:t> van een </a:t>
            </a:r>
            <a:r>
              <a:rPr lang="fr-BE" dirty="0" err="1"/>
              <a:t>hoofdprocedure</a:t>
            </a:r>
            <a:r>
              <a:rPr lang="fr-BE" dirty="0"/>
              <a:t> in </a:t>
            </a:r>
            <a:r>
              <a:rPr lang="fr-BE" dirty="0" err="1"/>
              <a:t>België</a:t>
            </a:r>
            <a:r>
              <a:rPr lang="fr-BE" dirty="0"/>
              <a:t> een territoriale </a:t>
            </a:r>
            <a:r>
              <a:rPr lang="fr-BE" dirty="0" err="1"/>
              <a:t>procedure</a:t>
            </a:r>
            <a:r>
              <a:rPr lang="fr-BE" dirty="0"/>
              <a:t> of </a:t>
            </a:r>
            <a:r>
              <a:rPr lang="fr-BE" dirty="0" err="1"/>
              <a:t>voorlopige</a:t>
            </a:r>
            <a:r>
              <a:rPr lang="fr-BE" dirty="0"/>
              <a:t> en </a:t>
            </a:r>
            <a:r>
              <a:rPr lang="fr-BE" dirty="0" err="1"/>
              <a:t>bewarende</a:t>
            </a:r>
            <a:r>
              <a:rPr lang="fr-BE" dirty="0"/>
              <a:t> </a:t>
            </a:r>
            <a:r>
              <a:rPr lang="fr-BE" dirty="0" err="1"/>
              <a:t>maatregelen</a:t>
            </a:r>
            <a:r>
              <a:rPr lang="fr-BE" dirty="0"/>
              <a:t> </a:t>
            </a:r>
            <a:r>
              <a:rPr lang="fr-BE" dirty="0" err="1"/>
              <a:t>aan</a:t>
            </a:r>
            <a:r>
              <a:rPr lang="fr-BE" dirty="0"/>
              <a:t> te </a:t>
            </a:r>
            <a:r>
              <a:rPr lang="fr-BE" dirty="0" err="1"/>
              <a:t>vragen</a:t>
            </a:r>
            <a:r>
              <a:rPr lang="fr-BE" dirty="0"/>
              <a:t> in </a:t>
            </a:r>
            <a:r>
              <a:rPr lang="fr-BE" dirty="0" err="1"/>
              <a:t>zijn</a:t>
            </a:r>
            <a:r>
              <a:rPr lang="fr-BE" dirty="0"/>
              <a:t> </a:t>
            </a:r>
            <a:r>
              <a:rPr lang="fr-BE" dirty="0" err="1"/>
              <a:t>hoedanigheid</a:t>
            </a:r>
            <a:r>
              <a:rPr lang="fr-BE" dirty="0"/>
              <a:t> van </a:t>
            </a:r>
            <a:r>
              <a:rPr lang="fr-BE" dirty="0" err="1"/>
              <a:t>beheerder</a:t>
            </a:r>
            <a:r>
              <a:rPr lang="fr-BE" dirty="0"/>
              <a:t> van een </a:t>
            </a:r>
            <a:r>
              <a:rPr lang="fr-BE" dirty="0" err="1"/>
              <a:t>buitenlandse</a:t>
            </a:r>
            <a:r>
              <a:rPr lang="fr-BE" dirty="0"/>
              <a:t> </a:t>
            </a:r>
            <a:r>
              <a:rPr lang="fr-BE" dirty="0" err="1"/>
              <a:t>hoofdprocedure</a:t>
            </a:r>
            <a:r>
              <a:rPr lang="fr-BE" dirty="0"/>
              <a:t> »(art.121, §3, IPR </a:t>
            </a:r>
            <a:r>
              <a:rPr lang="fr-BE" dirty="0" err="1"/>
              <a:t>wetboek</a:t>
            </a:r>
            <a:r>
              <a:rPr lang="fr-BE" dirty="0"/>
              <a:t>)</a:t>
            </a:r>
          </a:p>
          <a:p>
            <a:endParaRPr lang="en-BE" sz="1800" dirty="0"/>
          </a:p>
        </p:txBody>
      </p:sp>
      <p:sp>
        <p:nvSpPr>
          <p:cNvPr id="83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2544" y="255471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8224" y="306986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06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8CBDD8E-14F6-4926-B45A-75A8C2B1F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04918" cy="1325563"/>
          </a:xfrm>
        </p:spPr>
        <p:txBody>
          <a:bodyPr>
            <a:normAutofit/>
          </a:bodyPr>
          <a:lstStyle/>
          <a:p>
            <a:r>
              <a:rPr lang="fr-BE">
                <a:solidFill>
                  <a:schemeClr val="bg1"/>
                </a:solidFill>
              </a:rPr>
              <a:t>Toepasselijk recht</a:t>
            </a:r>
            <a:endParaRPr lang="en-BE">
              <a:solidFill>
                <a:schemeClr val="bg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E495EC9-9EE8-48F2-81E9-786DA070E7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3200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37021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83367B1-E08B-42D1-9412-BE72C7D17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04918" cy="1325563"/>
          </a:xfrm>
        </p:spPr>
        <p:txBody>
          <a:bodyPr>
            <a:normAutofit/>
          </a:bodyPr>
          <a:lstStyle/>
          <a:p>
            <a:r>
              <a:rPr lang="fr-BE" dirty="0" err="1">
                <a:solidFill>
                  <a:schemeClr val="bg1"/>
                </a:solidFill>
              </a:rPr>
              <a:t>Inlichtingen</a:t>
            </a:r>
            <a:r>
              <a:rPr lang="fr-BE" dirty="0">
                <a:solidFill>
                  <a:schemeClr val="bg1"/>
                </a:solidFill>
              </a:rPr>
              <a:t> van de </a:t>
            </a:r>
            <a:r>
              <a:rPr lang="fr-BE" dirty="0" err="1">
                <a:solidFill>
                  <a:schemeClr val="bg1"/>
                </a:solidFill>
              </a:rPr>
              <a:t>schuldeisers</a:t>
            </a:r>
            <a:r>
              <a:rPr lang="fr-BE" dirty="0">
                <a:solidFill>
                  <a:schemeClr val="bg1"/>
                </a:solidFill>
              </a:rPr>
              <a:t>  en </a:t>
            </a:r>
            <a:r>
              <a:rPr lang="fr-BE" dirty="0" err="1">
                <a:solidFill>
                  <a:schemeClr val="bg1"/>
                </a:solidFill>
              </a:rPr>
              <a:t>aangiften</a:t>
            </a:r>
            <a:r>
              <a:rPr lang="fr-BE" dirty="0">
                <a:solidFill>
                  <a:schemeClr val="bg1"/>
                </a:solidFill>
              </a:rPr>
              <a:t> </a:t>
            </a:r>
            <a:r>
              <a:rPr lang="fr-BE" dirty="0" err="1">
                <a:solidFill>
                  <a:schemeClr val="bg1"/>
                </a:solidFill>
              </a:rPr>
              <a:t>buitenlandse</a:t>
            </a:r>
            <a:r>
              <a:rPr lang="fr-BE" dirty="0">
                <a:solidFill>
                  <a:schemeClr val="bg1"/>
                </a:solidFill>
              </a:rPr>
              <a:t> </a:t>
            </a:r>
            <a:r>
              <a:rPr lang="fr-BE" dirty="0" err="1">
                <a:solidFill>
                  <a:schemeClr val="bg1"/>
                </a:solidFill>
              </a:rPr>
              <a:t>schuldeisers</a:t>
            </a:r>
            <a:endParaRPr lang="en-BE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0" name="Espace réservé du contenu 2">
            <a:extLst>
              <a:ext uri="{FF2B5EF4-FFF2-40B4-BE49-F238E27FC236}">
                <a16:creationId xmlns:a16="http://schemas.microsoft.com/office/drawing/2014/main" id="{BE76A2EF-3E79-42C8-8F48-CD81F5999E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7447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79519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ADD1092-2EDD-4634-883D-108B421E3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522" y="591829"/>
            <a:ext cx="3939688" cy="5583126"/>
          </a:xfrm>
        </p:spPr>
        <p:txBody>
          <a:bodyPr>
            <a:normAutofit/>
          </a:bodyPr>
          <a:lstStyle/>
          <a:p>
            <a:r>
              <a:rPr lang="fr-BE" sz="4500"/>
              <a:t>Rechten van schuldeisers: aangiften</a:t>
            </a:r>
            <a:endParaRPr lang="en-BE" sz="4500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4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1C0BB00-5BB5-4A28-84D9-2D59DC8D8A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079330"/>
              </p:ext>
            </p:extLst>
          </p:nvPr>
        </p:nvGraphicFramePr>
        <p:xfrm>
          <a:off x="5492710" y="671805"/>
          <a:ext cx="5861090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8486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E88139C-CFF7-42DC-8285-420CDD954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fr-BE" sz="4000">
                <a:solidFill>
                  <a:schemeClr val="bg1"/>
                </a:solidFill>
              </a:rPr>
              <a:t>Samenwerking en communicatie</a:t>
            </a:r>
            <a:endParaRPr lang="en-BE" sz="4000">
              <a:solidFill>
                <a:schemeClr val="bg1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3061" y="554152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bg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5643" y="837005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892" y="1472473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bg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E30107-4640-4AFA-B5EC-E8592F5A8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381935"/>
            <a:ext cx="4986955" cy="5974415"/>
          </a:xfrm>
        </p:spPr>
        <p:txBody>
          <a:bodyPr anchor="ctr">
            <a:normAutofit/>
          </a:bodyPr>
          <a:lstStyle/>
          <a:p>
            <a:r>
              <a:rPr lang="fr-BE" sz="1800"/>
              <a:t>Minder dwingend dan in EU-verband</a:t>
            </a:r>
            <a:endParaRPr lang="en-BE" sz="18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021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1B787A8-0D67-4B7E-9B48-86BD906AB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E94261F-1ED3-4E90-88E6-1347914400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DC9107A-0E8B-4451-AB05-0A07D68A2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2" y="590062"/>
            <a:ext cx="5517822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i="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 de Europese Unie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2627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36E6320-5511-4786-8EE3-4CEA1709E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r-BE" sz="4500">
                <a:solidFill>
                  <a:schemeClr val="bg1"/>
                </a:solidFill>
              </a:rPr>
              <a:t>Europese oplossingen</a:t>
            </a:r>
            <a:endParaRPr lang="en-BE" sz="4500">
              <a:solidFill>
                <a:schemeClr val="bg1"/>
              </a:solidFill>
            </a:endParaRPr>
          </a:p>
        </p:txBody>
      </p:sp>
      <p:sp>
        <p:nvSpPr>
          <p:cNvPr id="27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93442809-1ADE-47CF-A279-7CED3D61F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7039" y="381935"/>
            <a:ext cx="4685916" cy="5974415"/>
          </a:xfrm>
        </p:spPr>
        <p:txBody>
          <a:bodyPr anchor="ctr">
            <a:normAutofit/>
          </a:bodyPr>
          <a:lstStyle/>
          <a:p>
            <a:r>
              <a:rPr lang="fr-BE" sz="1800" dirty="0" err="1"/>
              <a:t>Evolutie</a:t>
            </a:r>
            <a:r>
              <a:rPr lang="fr-BE" sz="1800" dirty="0"/>
              <a:t> </a:t>
            </a:r>
            <a:r>
              <a:rPr lang="fr-BE" sz="1800" dirty="0" err="1"/>
              <a:t>Europees</a:t>
            </a:r>
            <a:r>
              <a:rPr lang="fr-BE" sz="1800" dirty="0"/>
              <a:t> </a:t>
            </a:r>
            <a:r>
              <a:rPr lang="fr-BE" sz="1800" dirty="0" err="1"/>
              <a:t>recht</a:t>
            </a:r>
            <a:endParaRPr lang="fr-BE" sz="1800" dirty="0"/>
          </a:p>
          <a:p>
            <a:pPr lvl="1"/>
            <a:r>
              <a:rPr lang="fr-BE" sz="1800" dirty="0" err="1"/>
              <a:t>Nationaal</a:t>
            </a:r>
            <a:r>
              <a:rPr lang="fr-BE" sz="1800" dirty="0"/>
              <a:t> </a:t>
            </a:r>
            <a:r>
              <a:rPr lang="fr-BE" sz="1800" dirty="0" err="1"/>
              <a:t>zwaartepunt</a:t>
            </a:r>
            <a:endParaRPr lang="fr-BE" sz="1800" dirty="0"/>
          </a:p>
          <a:p>
            <a:pPr lvl="1"/>
            <a:r>
              <a:rPr lang="fr-BE" sz="1800" dirty="0" err="1"/>
              <a:t>Verordening</a:t>
            </a:r>
            <a:r>
              <a:rPr lang="fr-BE" sz="1800" dirty="0"/>
              <a:t> 2015/848</a:t>
            </a:r>
          </a:p>
          <a:p>
            <a:pPr lvl="1"/>
            <a:r>
              <a:rPr lang="fr-BE" sz="1800" dirty="0" err="1"/>
              <a:t>Richtlijn</a:t>
            </a:r>
            <a:r>
              <a:rPr lang="fr-BE" sz="1800" dirty="0"/>
              <a:t> 2019/1023</a:t>
            </a:r>
          </a:p>
          <a:p>
            <a:r>
              <a:rPr lang="fr-BE" sz="1800" dirty="0" err="1"/>
              <a:t>Bevoegdheid</a:t>
            </a:r>
            <a:r>
              <a:rPr lang="fr-BE" sz="1800" dirty="0"/>
              <a:t> (</a:t>
            </a:r>
            <a:r>
              <a:rPr lang="fr-BE" sz="1800" dirty="0" err="1"/>
              <a:t>internationaal</a:t>
            </a:r>
            <a:r>
              <a:rPr lang="fr-BE" sz="1800" dirty="0"/>
              <a:t>)</a:t>
            </a:r>
          </a:p>
          <a:p>
            <a:r>
              <a:rPr lang="fr-BE" sz="1800" dirty="0" err="1"/>
              <a:t>Erkenning</a:t>
            </a:r>
            <a:endParaRPr lang="fr-BE" sz="1800" dirty="0"/>
          </a:p>
          <a:p>
            <a:r>
              <a:rPr lang="fr-BE" sz="1800" dirty="0" err="1"/>
              <a:t>Beperkt</a:t>
            </a:r>
            <a:r>
              <a:rPr lang="fr-BE" sz="1800" dirty="0"/>
              <a:t> </a:t>
            </a:r>
            <a:r>
              <a:rPr lang="fr-BE" sz="1800" dirty="0" err="1"/>
              <a:t>internationaal</a:t>
            </a:r>
            <a:r>
              <a:rPr lang="fr-BE" sz="1800" dirty="0"/>
              <a:t> </a:t>
            </a:r>
            <a:r>
              <a:rPr lang="fr-BE" sz="1800" dirty="0" err="1"/>
              <a:t>privaatrecht</a:t>
            </a:r>
            <a:endParaRPr lang="fr-BE" sz="1800" dirty="0"/>
          </a:p>
          <a:p>
            <a:r>
              <a:rPr lang="fr-BE" sz="1800" dirty="0" err="1"/>
              <a:t>Samenwerking</a:t>
            </a:r>
            <a:r>
              <a:rPr lang="fr-BE" sz="1800" dirty="0"/>
              <a:t> en </a:t>
            </a:r>
            <a:r>
              <a:rPr lang="fr-BE" sz="1800" dirty="0" err="1"/>
              <a:t>communicatie</a:t>
            </a:r>
            <a:endParaRPr lang="fr-BE" sz="1800" dirty="0"/>
          </a:p>
          <a:p>
            <a:r>
              <a:rPr lang="fr-BE" sz="1800" dirty="0" err="1"/>
              <a:t>Coordinatie</a:t>
            </a:r>
            <a:r>
              <a:rPr lang="fr-BE" sz="1800" dirty="0"/>
              <a:t> </a:t>
            </a:r>
            <a:r>
              <a:rPr lang="fr-BE" sz="1800" dirty="0" err="1"/>
              <a:t>voor</a:t>
            </a:r>
            <a:r>
              <a:rPr lang="fr-BE" sz="1800" dirty="0"/>
              <a:t> </a:t>
            </a:r>
            <a:r>
              <a:rPr lang="fr-BE" sz="1800" dirty="0" err="1"/>
              <a:t>groepen</a:t>
            </a:r>
            <a:endParaRPr lang="fr-BE" sz="1800" dirty="0"/>
          </a:p>
          <a:p>
            <a:endParaRPr lang="en-BE" sz="1800" dirty="0"/>
          </a:p>
        </p:txBody>
      </p:sp>
      <p:sp>
        <p:nvSpPr>
          <p:cNvPr id="31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555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D5613A9-B5FF-4954-9DDF-FDCBDDBA9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522" y="591829"/>
            <a:ext cx="3939688" cy="5583126"/>
          </a:xfrm>
        </p:spPr>
        <p:txBody>
          <a:bodyPr>
            <a:normAutofit/>
          </a:bodyPr>
          <a:lstStyle/>
          <a:p>
            <a:r>
              <a:rPr lang="fr-BE" sz="6100" dirty="0" err="1"/>
              <a:t>Evolutie</a:t>
            </a:r>
            <a:r>
              <a:rPr lang="fr-BE" sz="6100" dirty="0"/>
              <a:t> </a:t>
            </a:r>
            <a:r>
              <a:rPr lang="fr-BE" sz="6100" dirty="0" err="1"/>
              <a:t>Europees</a:t>
            </a:r>
            <a:r>
              <a:rPr lang="fr-BE" sz="6100" dirty="0"/>
              <a:t> </a:t>
            </a:r>
            <a:r>
              <a:rPr lang="fr-BE" sz="6100" dirty="0" err="1"/>
              <a:t>recht</a:t>
            </a:r>
            <a:r>
              <a:rPr lang="fr-BE" sz="6100" dirty="0"/>
              <a:t> (1)</a:t>
            </a:r>
            <a:endParaRPr lang="en-BE" sz="61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3111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91891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17571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E044E8F-FDBB-4137-AAB6-5C06421FDB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903547"/>
              </p:ext>
            </p:extLst>
          </p:nvPr>
        </p:nvGraphicFramePr>
        <p:xfrm>
          <a:off x="5492710" y="671805"/>
          <a:ext cx="5861090" cy="550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3065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B7169B8-2507-43F4-A148-FA791CD9C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59B3A3D-8070-4E28-9818-2CFF48310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81934"/>
            <a:ext cx="5257801" cy="5181523"/>
          </a:xfrm>
        </p:spPr>
        <p:txBody>
          <a:bodyPr anchor="b">
            <a:normAutofit/>
          </a:bodyPr>
          <a:lstStyle/>
          <a:p>
            <a:r>
              <a:rPr lang="fr-BE" sz="7200" dirty="0" err="1"/>
              <a:t>Evolutie</a:t>
            </a:r>
            <a:r>
              <a:rPr lang="fr-BE" sz="7200" dirty="0"/>
              <a:t> </a:t>
            </a:r>
            <a:r>
              <a:rPr lang="fr-BE" sz="7200" dirty="0" err="1"/>
              <a:t>Europees</a:t>
            </a:r>
            <a:r>
              <a:rPr lang="fr-BE" sz="7200" dirty="0"/>
              <a:t> </a:t>
            </a:r>
            <a:r>
              <a:rPr lang="fr-BE" sz="7200" dirty="0" err="1"/>
              <a:t>recht</a:t>
            </a:r>
            <a:r>
              <a:rPr lang="fr-BE" sz="7200" dirty="0"/>
              <a:t> (2)</a:t>
            </a:r>
            <a:endParaRPr lang="en-BE" sz="7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73056"/>
            <a:ext cx="0" cy="6476066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2814" y="74031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4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1594" y="969611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4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7274" y="1484755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4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C241D9-F15C-4876-9863-DBA4CC4F7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10" y="646391"/>
            <a:ext cx="4124758" cy="5301467"/>
          </a:xfrm>
        </p:spPr>
        <p:txBody>
          <a:bodyPr anchor="b">
            <a:normAutofit/>
          </a:bodyPr>
          <a:lstStyle/>
          <a:p>
            <a:r>
              <a:rPr lang="fr-BE" sz="2400" dirty="0"/>
              <a:t>Wat het EU </a:t>
            </a:r>
            <a:r>
              <a:rPr lang="fr-BE" sz="2400" dirty="0" err="1"/>
              <a:t>recht</a:t>
            </a:r>
            <a:r>
              <a:rPr lang="fr-BE" sz="2400" dirty="0"/>
              <a:t> (</a:t>
            </a:r>
            <a:r>
              <a:rPr lang="fr-BE" sz="2400" dirty="0" err="1"/>
              <a:t>nog</a:t>
            </a:r>
            <a:r>
              <a:rPr lang="fr-BE" sz="2400" dirty="0"/>
              <a:t>) niet </a:t>
            </a:r>
            <a:r>
              <a:rPr lang="fr-BE" sz="2400" dirty="0" err="1"/>
              <a:t>biedt</a:t>
            </a:r>
            <a:r>
              <a:rPr lang="fr-BE" sz="2400" dirty="0"/>
              <a:t>:</a:t>
            </a:r>
          </a:p>
          <a:p>
            <a:pPr lvl="1"/>
            <a:r>
              <a:rPr lang="fr-BE" dirty="0" err="1"/>
              <a:t>Volledige</a:t>
            </a:r>
            <a:r>
              <a:rPr lang="fr-BE" dirty="0"/>
              <a:t> </a:t>
            </a:r>
            <a:r>
              <a:rPr lang="fr-BE" dirty="0" err="1"/>
              <a:t>harmonisatie</a:t>
            </a:r>
            <a:r>
              <a:rPr lang="fr-BE" dirty="0"/>
              <a:t> van het </a:t>
            </a:r>
            <a:r>
              <a:rPr lang="fr-BE" dirty="0" err="1"/>
              <a:t>materiële</a:t>
            </a:r>
            <a:r>
              <a:rPr lang="fr-BE" dirty="0"/>
              <a:t> </a:t>
            </a:r>
            <a:r>
              <a:rPr lang="fr-BE" dirty="0" err="1"/>
              <a:t>recht</a:t>
            </a:r>
            <a:r>
              <a:rPr lang="fr-BE" dirty="0"/>
              <a:t> </a:t>
            </a:r>
          </a:p>
          <a:p>
            <a:pPr lvl="1"/>
            <a:r>
              <a:rPr lang="fr-BE" dirty="0"/>
              <a:t>Regels </a:t>
            </a:r>
            <a:r>
              <a:rPr lang="fr-BE" dirty="0" err="1"/>
              <a:t>wanneer</a:t>
            </a:r>
            <a:r>
              <a:rPr lang="fr-BE" dirty="0"/>
              <a:t> de </a:t>
            </a:r>
            <a:r>
              <a:rPr lang="fr-BE" dirty="0" err="1"/>
              <a:t>hoofdzetel</a:t>
            </a:r>
            <a:r>
              <a:rPr lang="fr-BE" dirty="0"/>
              <a:t> niet in de EU </a:t>
            </a:r>
            <a:r>
              <a:rPr lang="fr-BE" dirty="0" err="1"/>
              <a:t>is</a:t>
            </a:r>
            <a:r>
              <a:rPr lang="fr-BE" dirty="0"/>
              <a:t>;</a:t>
            </a:r>
          </a:p>
          <a:p>
            <a:pPr lvl="1"/>
            <a:r>
              <a:rPr lang="fr-BE" dirty="0"/>
              <a:t>Regels </a:t>
            </a:r>
            <a:r>
              <a:rPr lang="fr-BE" dirty="0" err="1"/>
              <a:t>voor</a:t>
            </a:r>
            <a:r>
              <a:rPr lang="fr-BE" dirty="0"/>
              <a:t> </a:t>
            </a:r>
            <a:r>
              <a:rPr lang="fr-BE" dirty="0" err="1"/>
              <a:t>bepaalde</a:t>
            </a:r>
            <a:r>
              <a:rPr lang="fr-BE" dirty="0"/>
              <a:t> </a:t>
            </a:r>
            <a:r>
              <a:rPr lang="fr-BE" dirty="0" err="1"/>
              <a:t>sectoren</a:t>
            </a:r>
            <a:r>
              <a:rPr lang="fr-BE" dirty="0"/>
              <a:t> en </a:t>
            </a:r>
            <a:r>
              <a:rPr lang="fr-BE" dirty="0" err="1"/>
              <a:t>bepaalde</a:t>
            </a:r>
            <a:r>
              <a:rPr lang="fr-BE" dirty="0"/>
              <a:t> </a:t>
            </a:r>
            <a:r>
              <a:rPr lang="fr-BE" dirty="0" err="1"/>
              <a:t>landen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40436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F45623E-C37D-48D3-8B44-C7A65AA4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r-BE" sz="4000">
                <a:solidFill>
                  <a:schemeClr val="bg1"/>
                </a:solidFill>
              </a:rPr>
              <a:t>Bevoegdheid (Europese regulering)</a:t>
            </a:r>
            <a:endParaRPr lang="en-BE" sz="4000">
              <a:solidFill>
                <a:schemeClr val="bg1"/>
              </a:solidFill>
            </a:endParaRPr>
          </a:p>
        </p:txBody>
      </p:sp>
      <p:sp>
        <p:nvSpPr>
          <p:cNvPr id="27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4D1DDB-9A35-444B-B9A4-B79C701B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5301" y="901700"/>
            <a:ext cx="4237654" cy="54546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BE" sz="1800" dirty="0" err="1"/>
              <a:t>Hoofdinsolventie</a:t>
            </a:r>
            <a:endParaRPr lang="fr-BE" sz="1800" dirty="0"/>
          </a:p>
          <a:p>
            <a:pPr marL="0" indent="0">
              <a:buNone/>
            </a:pPr>
            <a:endParaRPr lang="fr-BE" sz="1800" dirty="0"/>
          </a:p>
          <a:p>
            <a:pPr marL="0" indent="0">
              <a:buNone/>
            </a:pPr>
            <a:endParaRPr lang="fr-BE" sz="1800" dirty="0"/>
          </a:p>
          <a:p>
            <a:pPr marL="0" indent="0">
              <a:buNone/>
            </a:pPr>
            <a:endParaRPr lang="fr-BE" sz="1800" dirty="0"/>
          </a:p>
          <a:p>
            <a:pPr marL="0" indent="0">
              <a:buNone/>
            </a:pPr>
            <a:r>
              <a:rPr lang="fr-BE" sz="1800" dirty="0"/>
              <a:t>Territoriale </a:t>
            </a:r>
            <a:r>
              <a:rPr lang="fr-BE" sz="1800" dirty="0" err="1"/>
              <a:t>insolventie</a:t>
            </a:r>
            <a:endParaRPr lang="en-BE" sz="1800" dirty="0"/>
          </a:p>
        </p:txBody>
      </p:sp>
      <p:sp>
        <p:nvSpPr>
          <p:cNvPr id="31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142602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1344</Words>
  <Application>Microsoft Office PowerPoint</Application>
  <PresentationFormat>Breedbeeld</PresentationFormat>
  <Paragraphs>224</Paragraphs>
  <Slides>48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48</vt:i4>
      </vt:variant>
    </vt:vector>
  </HeadingPairs>
  <TitlesOfParts>
    <vt:vector size="51" baseType="lpstr">
      <vt:lpstr>Arial</vt:lpstr>
      <vt:lpstr>Univers</vt:lpstr>
      <vt:lpstr>GradientVTI</vt:lpstr>
      <vt:lpstr>Insolventie zonder grenzen</vt:lpstr>
      <vt:lpstr>Inhoud</vt:lpstr>
      <vt:lpstr>Typologie van de extraneïteit</vt:lpstr>
      <vt:lpstr>Tools in het Belgisch recht</vt:lpstr>
      <vt:lpstr>In de Europese Unie</vt:lpstr>
      <vt:lpstr>Europese oplossingen</vt:lpstr>
      <vt:lpstr>Evolutie Europees recht (1)</vt:lpstr>
      <vt:lpstr>Evolutie Europees recht (2)</vt:lpstr>
      <vt:lpstr>Bevoegdheid (Europese regulering)</vt:lpstr>
      <vt:lpstr>Hoofdinsolventie</vt:lpstr>
      <vt:lpstr>De COMI (Center of main interests)</vt:lpstr>
      <vt:lpstr>Bepaling van de COMI (1)</vt:lpstr>
      <vt:lpstr>Bepaling van de COMI (2)</vt:lpstr>
      <vt:lpstr>Secundaire procedure</vt:lpstr>
      <vt:lpstr>Secundaire procedure</vt:lpstr>
      <vt:lpstr>Erkenning van beslissingen</vt:lpstr>
      <vt:lpstr>Erkenning van de beslissingen</vt:lpstr>
      <vt:lpstr>Erkenning van beslissingen(2)</vt:lpstr>
      <vt:lpstr>Gevolgen op het toepasselijke recht en rechten van derden</vt:lpstr>
      <vt:lpstr>Gevolgen op het toepasselijke recht en rechten van derden</vt:lpstr>
      <vt:lpstr>Gevolgen op het toepasselijke recht en rechten van derden</vt:lpstr>
      <vt:lpstr>Arbeidsovereenkomsten-</vt:lpstr>
      <vt:lpstr>Insolventieregisters</vt:lpstr>
      <vt:lpstr>Buitenlandse schuldeisers</vt:lpstr>
      <vt:lpstr>Buitenlandse schuldeisers- communicatie</vt:lpstr>
      <vt:lpstr>Buitenlandse schuldeisers: aangite</vt:lpstr>
      <vt:lpstr>Samenwerking en communicatie</vt:lpstr>
      <vt:lpstr>Samenwerking en communicatie</vt:lpstr>
      <vt:lpstr>Samenwerking tussen insolventiefunctionarissen</vt:lpstr>
      <vt:lpstr>Samenwerking tussen rechters</vt:lpstr>
      <vt:lpstr>Samenwerking alle actoren</vt:lpstr>
      <vt:lpstr>Groepen van ondernemingen: samenwerking en communicatie</vt:lpstr>
      <vt:lpstr>Samenwerking en communicatie: beginselen</vt:lpstr>
      <vt:lpstr>Beginsel samenwerking en communicatie tussen insolventiefunctionarissen</vt:lpstr>
      <vt:lpstr>Samenwerking tussen insolventiefunctionarissen: werkwijze</vt:lpstr>
      <vt:lpstr>Samenwerking tussen rechters</vt:lpstr>
      <vt:lpstr>Samenwerking en communicatie bij groepen: opdracht insolventiefunctionaris  in ander lid groep(art.60 VO 2015/848)</vt:lpstr>
      <vt:lpstr>Groepscoördinatie</vt:lpstr>
      <vt:lpstr>Groepscoördinatie</vt:lpstr>
      <vt:lpstr>Insolventie buiten EU</vt:lpstr>
      <vt:lpstr>Toepasselijke regels</vt:lpstr>
      <vt:lpstr>Insolventies buiten EU: bevoegdheid</vt:lpstr>
      <vt:lpstr>Erkenning van beslissingen</vt:lpstr>
      <vt:lpstr>Bevoegdheid buitenlandse « beheerder »</vt:lpstr>
      <vt:lpstr>Toepasselijk recht</vt:lpstr>
      <vt:lpstr>Inlichtingen van de schuldeisers  en aangiften buitenlandse schuldeisers</vt:lpstr>
      <vt:lpstr>Rechten van schuldeisers: aangiften</vt:lpstr>
      <vt:lpstr>Samenwerking en communicatie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Insolventie zonder grenzen</dc:title>
  <dc:creator>ivan verougstraete</dc:creator>
  <cp:lastModifiedBy>Benjamin Quanjard</cp:lastModifiedBy>
  <cp:revision>3</cp:revision>
  <dcterms:created xsi:type="dcterms:W3CDTF">2020-05-17T08:06:56Z</dcterms:created>
  <dcterms:modified xsi:type="dcterms:W3CDTF">2020-05-19T09:57:48Z</dcterms:modified>
</cp:coreProperties>
</file>