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4"/>
    <p:sldMasterId id="2147483744" r:id="rId5"/>
  </p:sldMasterIdLst>
  <p:notesMasterIdLst>
    <p:notesMasterId r:id="rId27"/>
  </p:notesMasterIdLst>
  <p:handoutMasterIdLst>
    <p:handoutMasterId r:id="rId28"/>
  </p:handoutMasterIdLst>
  <p:sldIdLst>
    <p:sldId id="267" r:id="rId6"/>
    <p:sldId id="286" r:id="rId7"/>
    <p:sldId id="499" r:id="rId8"/>
    <p:sldId id="434" r:id="rId9"/>
    <p:sldId id="437" r:id="rId10"/>
    <p:sldId id="441" r:id="rId11"/>
    <p:sldId id="447" r:id="rId12"/>
    <p:sldId id="450" r:id="rId13"/>
    <p:sldId id="500" r:id="rId14"/>
    <p:sldId id="455" r:id="rId15"/>
    <p:sldId id="501" r:id="rId16"/>
    <p:sldId id="474" r:id="rId17"/>
    <p:sldId id="502" r:id="rId18"/>
    <p:sldId id="503" r:id="rId19"/>
    <p:sldId id="506" r:id="rId20"/>
    <p:sldId id="504" r:id="rId21"/>
    <p:sldId id="510" r:id="rId22"/>
    <p:sldId id="509" r:id="rId23"/>
    <p:sldId id="511" r:id="rId24"/>
    <p:sldId id="505" r:id="rId25"/>
    <p:sldId id="411" r:id="rId26"/>
  </p:sldIdLst>
  <p:sldSz cx="12192000" cy="6858000"/>
  <p:notesSz cx="6805613" cy="9944100"/>
  <p:custDataLst>
    <p:tags r:id="rId2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6" pos="3659" userDrawn="1">
          <p15:clr>
            <a:srgbClr val="A4A3A4"/>
          </p15:clr>
        </p15:guide>
        <p15:guide id="7" pos="4021" userDrawn="1">
          <p15:clr>
            <a:srgbClr val="A4A3A4"/>
          </p15:clr>
        </p15:guide>
        <p15:guide id="8" pos="5790" userDrawn="1">
          <p15:clr>
            <a:srgbClr val="A4A3A4"/>
          </p15:clr>
        </p15:guide>
        <p15:guide id="9" pos="7061" userDrawn="1">
          <p15:clr>
            <a:srgbClr val="A4A3A4"/>
          </p15:clr>
        </p15:guide>
        <p15:guide id="11" pos="619" userDrawn="1">
          <p15:clr>
            <a:srgbClr val="A4A3A4"/>
          </p15:clr>
        </p15:guide>
        <p15:guide id="13" orient="horz" pos="3974">
          <p15:clr>
            <a:srgbClr val="A4A3A4"/>
          </p15:clr>
        </p15:guide>
        <p15:guide id="15" orient="horz" pos="2341">
          <p15:clr>
            <a:srgbClr val="A4A3A4"/>
          </p15:clr>
        </p15:guide>
        <p15:guide id="19" orient="horz" pos="187">
          <p15:clr>
            <a:srgbClr val="A4A3A4"/>
          </p15:clr>
        </p15:guide>
        <p15:guide id="20" pos="189">
          <p15:clr>
            <a:srgbClr val="A4A3A4"/>
          </p15:clr>
        </p15:guide>
        <p15:guide id="21" pos="7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31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472BB-A5A7-4F4B-BED5-EF7C9A62A613}" v="967" dt="2022-03-28T21:09:28.699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6727" autoAdjust="0"/>
  </p:normalViewPr>
  <p:slideViewPr>
    <p:cSldViewPr snapToObjects="1" showGuides="1">
      <p:cViewPr>
        <p:scale>
          <a:sx n="90" d="100"/>
          <a:sy n="90" d="100"/>
        </p:scale>
        <p:origin x="536" y="324"/>
      </p:cViewPr>
      <p:guideLst>
        <p:guide pos="3840"/>
        <p:guide orient="horz" pos="709"/>
        <p:guide pos="3659"/>
        <p:guide pos="4021"/>
        <p:guide pos="5790"/>
        <p:guide pos="7061"/>
        <p:guide pos="619"/>
        <p:guide orient="horz" pos="3974"/>
        <p:guide orient="horz" pos="2341"/>
        <p:guide orient="horz" pos="187"/>
        <p:guide pos="189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3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8AAA0-D756-4944-9A0D-975B4C602683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AB6BBC-8A74-49A3-8968-E0F27395320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200" b="1" noProof="0" dirty="0"/>
            <a:t>1. Rechtmatigheid, behoorlijkheid en transparantie</a:t>
          </a:r>
        </a:p>
      </dgm:t>
    </dgm:pt>
    <dgm:pt modelId="{C89E5ED3-EBC7-49F4-993F-FFBC44C6934B}" type="parTrans" cxnId="{CD602CFB-7BBC-4721-B5A5-52647364A6EB}">
      <dgm:prSet/>
      <dgm:spPr/>
      <dgm:t>
        <a:bodyPr/>
        <a:lstStyle/>
        <a:p>
          <a:endParaRPr lang="en-US" sz="1400"/>
        </a:p>
      </dgm:t>
    </dgm:pt>
    <dgm:pt modelId="{EB5AA344-4797-4283-B7D2-917C579F1CD6}" type="sibTrans" cxnId="{CD602CFB-7BBC-4721-B5A5-52647364A6E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3BFAD2A-C270-466B-B544-DA808475C92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200" b="1" noProof="0" dirty="0"/>
            <a:t>2. Doelbinding</a:t>
          </a:r>
        </a:p>
      </dgm:t>
    </dgm:pt>
    <dgm:pt modelId="{42C21033-9639-4DEC-BE28-DD712D3F09EA}" type="parTrans" cxnId="{880D9DEA-CAD0-4859-AE8C-1C37ED2394A0}">
      <dgm:prSet/>
      <dgm:spPr/>
      <dgm:t>
        <a:bodyPr/>
        <a:lstStyle/>
        <a:p>
          <a:endParaRPr lang="en-US" sz="1400"/>
        </a:p>
      </dgm:t>
    </dgm:pt>
    <dgm:pt modelId="{DDF523A5-B6C6-46CD-BD1B-0145587FFA86}" type="sibTrans" cxnId="{880D9DEA-CAD0-4859-AE8C-1C37ED2394A0}">
      <dgm:prSet/>
      <dgm:spPr/>
      <dgm:t>
        <a:bodyPr/>
        <a:lstStyle/>
        <a:p>
          <a:endParaRPr lang="en-US" sz="1400"/>
        </a:p>
      </dgm:t>
    </dgm:pt>
    <dgm:pt modelId="{F67D67AB-0EF5-4600-94AA-8A57B6B4E14D}">
      <dgm:prSet phldrT="[Text]" custT="1"/>
      <dgm:spPr/>
      <dgm:t>
        <a:bodyPr/>
        <a:lstStyle/>
        <a:p>
          <a:r>
            <a:rPr lang="nl-BE" sz="1200" b="1" noProof="0" dirty="0"/>
            <a:t>3. Minimale </a:t>
          </a:r>
          <a:r>
            <a:rPr lang="nl-BE" sz="1200" b="1" noProof="0" dirty="0" err="1"/>
            <a:t>gegevens-verwerking</a:t>
          </a:r>
          <a:endParaRPr lang="nl-BE" sz="1200" b="1" noProof="0" dirty="0"/>
        </a:p>
      </dgm:t>
    </dgm:pt>
    <dgm:pt modelId="{7B04531D-F619-4BB3-B05C-72BB4B2A33F3}" type="parTrans" cxnId="{FA576F5B-C61D-44CF-BF60-9B315F03BF10}">
      <dgm:prSet/>
      <dgm:spPr/>
      <dgm:t>
        <a:bodyPr/>
        <a:lstStyle/>
        <a:p>
          <a:endParaRPr lang="en-US" sz="1400"/>
        </a:p>
      </dgm:t>
    </dgm:pt>
    <dgm:pt modelId="{92F2C5D2-B968-416D-B14D-1DA435BD112E}" type="sibTrans" cxnId="{FA576F5B-C61D-44CF-BF60-9B315F03BF10}">
      <dgm:prSet/>
      <dgm:spPr/>
      <dgm:t>
        <a:bodyPr/>
        <a:lstStyle/>
        <a:p>
          <a:endParaRPr lang="en-US" sz="1400"/>
        </a:p>
      </dgm:t>
    </dgm:pt>
    <dgm:pt modelId="{FAA91F9C-AA94-419F-95A8-F982CDB3F893}">
      <dgm:prSet phldrT="[Text]" custT="1"/>
      <dgm:spPr/>
      <dgm:t>
        <a:bodyPr/>
        <a:lstStyle/>
        <a:p>
          <a:r>
            <a:rPr lang="nl-BE" sz="1200" b="1" noProof="0" dirty="0"/>
            <a:t>4. Juistheid</a:t>
          </a:r>
        </a:p>
      </dgm:t>
    </dgm:pt>
    <dgm:pt modelId="{60C8A0FB-A918-43FA-B07F-4678C25B008B}" type="parTrans" cxnId="{33AA6DDC-1F28-4D14-A545-E96203D0392A}">
      <dgm:prSet/>
      <dgm:spPr/>
      <dgm:t>
        <a:bodyPr/>
        <a:lstStyle/>
        <a:p>
          <a:endParaRPr lang="nl-BE" sz="1400"/>
        </a:p>
      </dgm:t>
    </dgm:pt>
    <dgm:pt modelId="{C861532F-5258-4324-9505-3536FAE0C954}" type="sibTrans" cxnId="{33AA6DDC-1F28-4D14-A545-E96203D0392A}">
      <dgm:prSet/>
      <dgm:spPr/>
      <dgm:t>
        <a:bodyPr/>
        <a:lstStyle/>
        <a:p>
          <a:endParaRPr lang="nl-BE" sz="1400"/>
        </a:p>
      </dgm:t>
    </dgm:pt>
    <dgm:pt modelId="{7BFD685A-0C2E-4620-8F0A-EEACF7548E53}">
      <dgm:prSet phldrT="[Text]" custT="1"/>
      <dgm:spPr/>
      <dgm:t>
        <a:bodyPr/>
        <a:lstStyle/>
        <a:p>
          <a:r>
            <a:rPr lang="nl-BE" sz="1200" b="1" noProof="0" dirty="0"/>
            <a:t>5. Opslagbeperking</a:t>
          </a:r>
        </a:p>
      </dgm:t>
    </dgm:pt>
    <dgm:pt modelId="{DF8D73D0-9A85-448C-BCA3-5DFF787D2197}" type="parTrans" cxnId="{4C0664B6-D83F-4A2D-9386-610BF6724F08}">
      <dgm:prSet/>
      <dgm:spPr/>
      <dgm:t>
        <a:bodyPr/>
        <a:lstStyle/>
        <a:p>
          <a:endParaRPr lang="nl-BE" sz="1400"/>
        </a:p>
      </dgm:t>
    </dgm:pt>
    <dgm:pt modelId="{2F0A0C43-5ECA-4576-98B5-1C03156FA39A}" type="sibTrans" cxnId="{4C0664B6-D83F-4A2D-9386-610BF6724F08}">
      <dgm:prSet/>
      <dgm:spPr/>
      <dgm:t>
        <a:bodyPr/>
        <a:lstStyle/>
        <a:p>
          <a:endParaRPr lang="nl-BE" sz="1400"/>
        </a:p>
      </dgm:t>
    </dgm:pt>
    <dgm:pt modelId="{224B419A-CBF9-4B0D-9933-7E5314A76D44}">
      <dgm:prSet phldrT="[Text]" custT="1"/>
      <dgm:spPr/>
      <dgm:t>
        <a:bodyPr/>
        <a:lstStyle/>
        <a:p>
          <a:r>
            <a:rPr lang="nl-BE" sz="1200" b="1" noProof="0" dirty="0"/>
            <a:t>6. Integriteit en vertrouwelijkheid</a:t>
          </a:r>
        </a:p>
      </dgm:t>
    </dgm:pt>
    <dgm:pt modelId="{27815F8F-C334-4524-AAB1-4A4ACC7097AE}" type="parTrans" cxnId="{3B8C6705-94BB-42C3-BF93-809F9BC0BFDE}">
      <dgm:prSet/>
      <dgm:spPr/>
      <dgm:t>
        <a:bodyPr/>
        <a:lstStyle/>
        <a:p>
          <a:endParaRPr lang="nl-BE" sz="1400"/>
        </a:p>
      </dgm:t>
    </dgm:pt>
    <dgm:pt modelId="{AF3C6D87-3976-42C5-B97B-BBF17BE03516}" type="sibTrans" cxnId="{3B8C6705-94BB-42C3-BF93-809F9BC0BFDE}">
      <dgm:prSet/>
      <dgm:spPr/>
      <dgm:t>
        <a:bodyPr/>
        <a:lstStyle/>
        <a:p>
          <a:endParaRPr lang="nl-BE" sz="1400"/>
        </a:p>
      </dgm:t>
    </dgm:pt>
    <dgm:pt modelId="{8E17B806-CB18-4F38-9921-8E71CE7A2963}" type="pres">
      <dgm:prSet presAssocID="{BCE8AAA0-D756-4944-9A0D-975B4C602683}" presName="Name0" presStyleCnt="0">
        <dgm:presLayoutVars>
          <dgm:dir/>
          <dgm:resizeHandles val="exact"/>
        </dgm:presLayoutVars>
      </dgm:prSet>
      <dgm:spPr/>
    </dgm:pt>
    <dgm:pt modelId="{1E2BBDE0-3421-42C2-94BA-A3536345C17E}" type="pres">
      <dgm:prSet presAssocID="{BCE8AAA0-D756-4944-9A0D-975B4C602683}" presName="cycle" presStyleCnt="0"/>
      <dgm:spPr/>
    </dgm:pt>
    <dgm:pt modelId="{68C0D15C-E63F-493A-9981-E5B6C4FF2E68}" type="pres">
      <dgm:prSet presAssocID="{93AB6BBC-8A74-49A3-8968-E0F273953206}" presName="nodeFirstNode" presStyleLbl="node1" presStyleIdx="0" presStyleCnt="6" custScaleX="132771">
        <dgm:presLayoutVars>
          <dgm:bulletEnabled val="1"/>
        </dgm:presLayoutVars>
      </dgm:prSet>
      <dgm:spPr/>
    </dgm:pt>
    <dgm:pt modelId="{28AF5242-D603-46E5-99D0-37CC15588CEB}" type="pres">
      <dgm:prSet presAssocID="{EB5AA344-4797-4283-B7D2-917C579F1CD6}" presName="sibTransFirstNode" presStyleLbl="bgShp" presStyleIdx="0" presStyleCnt="1" custLinFactNeighborX="83" custLinFactNeighborY="-290"/>
      <dgm:spPr/>
    </dgm:pt>
    <dgm:pt modelId="{F6529646-DF54-4840-BA77-BFAA35045B0E}" type="pres">
      <dgm:prSet presAssocID="{73BFAD2A-C270-466B-B544-DA808475C926}" presName="nodeFollowingNodes" presStyleLbl="node1" presStyleIdx="1" presStyleCnt="6" custRadScaleRad="108716" custRadScaleInc="12718">
        <dgm:presLayoutVars>
          <dgm:bulletEnabled val="1"/>
        </dgm:presLayoutVars>
      </dgm:prSet>
      <dgm:spPr/>
    </dgm:pt>
    <dgm:pt modelId="{27EBC0D1-EC0F-4F15-B7FF-17C17D6EE2DE}" type="pres">
      <dgm:prSet presAssocID="{F67D67AB-0EF5-4600-94AA-8A57B6B4E14D}" presName="nodeFollowingNodes" presStyleLbl="node1" presStyleIdx="2" presStyleCnt="6" custRadScaleRad="110566" custRadScaleInc="-8597">
        <dgm:presLayoutVars>
          <dgm:bulletEnabled val="1"/>
        </dgm:presLayoutVars>
      </dgm:prSet>
      <dgm:spPr/>
    </dgm:pt>
    <dgm:pt modelId="{D5A771EE-C4FB-48A1-9C26-7A887F97EC3E}" type="pres">
      <dgm:prSet presAssocID="{FAA91F9C-AA94-419F-95A8-F982CDB3F893}" presName="nodeFollowingNodes" presStyleLbl="node1" presStyleIdx="3" presStyleCnt="6">
        <dgm:presLayoutVars>
          <dgm:bulletEnabled val="1"/>
        </dgm:presLayoutVars>
      </dgm:prSet>
      <dgm:spPr/>
    </dgm:pt>
    <dgm:pt modelId="{C80E75C7-BE38-43DC-8785-7EC87D19685D}" type="pres">
      <dgm:prSet presAssocID="{7BFD685A-0C2E-4620-8F0A-EEACF7548E53}" presName="nodeFollowingNodes" presStyleLbl="node1" presStyleIdx="4" presStyleCnt="6" custScaleX="116567" custRadScaleRad="125517" custRadScaleInc="20169">
        <dgm:presLayoutVars>
          <dgm:bulletEnabled val="1"/>
        </dgm:presLayoutVars>
      </dgm:prSet>
      <dgm:spPr/>
    </dgm:pt>
    <dgm:pt modelId="{608FA3AB-64D4-4CC9-BF93-509305A129C3}" type="pres">
      <dgm:prSet presAssocID="{224B419A-CBF9-4B0D-9933-7E5314A76D44}" presName="nodeFollowingNodes" presStyleLbl="node1" presStyleIdx="5" presStyleCnt="6" custScaleX="111045" custRadScaleRad="121884" custRadScaleInc="-16031">
        <dgm:presLayoutVars>
          <dgm:bulletEnabled val="1"/>
        </dgm:presLayoutVars>
      </dgm:prSet>
      <dgm:spPr/>
    </dgm:pt>
  </dgm:ptLst>
  <dgm:cxnLst>
    <dgm:cxn modelId="{3B8C6705-94BB-42C3-BF93-809F9BC0BFDE}" srcId="{BCE8AAA0-D756-4944-9A0D-975B4C602683}" destId="{224B419A-CBF9-4B0D-9933-7E5314A76D44}" srcOrd="5" destOrd="0" parTransId="{27815F8F-C334-4524-AAB1-4A4ACC7097AE}" sibTransId="{AF3C6D87-3976-42C5-B97B-BBF17BE03516}"/>
    <dgm:cxn modelId="{A797D410-CD06-4B40-A828-931554AA7324}" type="presOf" srcId="{7BFD685A-0C2E-4620-8F0A-EEACF7548E53}" destId="{C80E75C7-BE38-43DC-8785-7EC87D19685D}" srcOrd="0" destOrd="0" presId="urn:microsoft.com/office/officeart/2005/8/layout/cycle3"/>
    <dgm:cxn modelId="{EFDC5F3D-8441-4BBE-B293-1811E73D8EE6}" type="presOf" srcId="{EB5AA344-4797-4283-B7D2-917C579F1CD6}" destId="{28AF5242-D603-46E5-99D0-37CC15588CEB}" srcOrd="0" destOrd="0" presId="urn:microsoft.com/office/officeart/2005/8/layout/cycle3"/>
    <dgm:cxn modelId="{FA576F5B-C61D-44CF-BF60-9B315F03BF10}" srcId="{BCE8AAA0-D756-4944-9A0D-975B4C602683}" destId="{F67D67AB-0EF5-4600-94AA-8A57B6B4E14D}" srcOrd="2" destOrd="0" parTransId="{7B04531D-F619-4BB3-B05C-72BB4B2A33F3}" sibTransId="{92F2C5D2-B968-416D-B14D-1DA435BD112E}"/>
    <dgm:cxn modelId="{EA56BB72-C44A-4950-9639-68EA9EE847C6}" type="presOf" srcId="{FAA91F9C-AA94-419F-95A8-F982CDB3F893}" destId="{D5A771EE-C4FB-48A1-9C26-7A887F97EC3E}" srcOrd="0" destOrd="0" presId="urn:microsoft.com/office/officeart/2005/8/layout/cycle3"/>
    <dgm:cxn modelId="{AE9DB67F-4D34-4533-B1FB-33EA5BA4D4FE}" type="presOf" srcId="{F67D67AB-0EF5-4600-94AA-8A57B6B4E14D}" destId="{27EBC0D1-EC0F-4F15-B7FF-17C17D6EE2DE}" srcOrd="0" destOrd="0" presId="urn:microsoft.com/office/officeart/2005/8/layout/cycle3"/>
    <dgm:cxn modelId="{ED46AB85-7250-47DA-8DF1-050C3C1C05BA}" type="presOf" srcId="{224B419A-CBF9-4B0D-9933-7E5314A76D44}" destId="{608FA3AB-64D4-4CC9-BF93-509305A129C3}" srcOrd="0" destOrd="0" presId="urn:microsoft.com/office/officeart/2005/8/layout/cycle3"/>
    <dgm:cxn modelId="{C9E01BA3-FAF3-4A54-BC7E-B26E21E25599}" type="presOf" srcId="{93AB6BBC-8A74-49A3-8968-E0F273953206}" destId="{68C0D15C-E63F-493A-9981-E5B6C4FF2E68}" srcOrd="0" destOrd="0" presId="urn:microsoft.com/office/officeart/2005/8/layout/cycle3"/>
    <dgm:cxn modelId="{4C0664B6-D83F-4A2D-9386-610BF6724F08}" srcId="{BCE8AAA0-D756-4944-9A0D-975B4C602683}" destId="{7BFD685A-0C2E-4620-8F0A-EEACF7548E53}" srcOrd="4" destOrd="0" parTransId="{DF8D73D0-9A85-448C-BCA3-5DFF787D2197}" sibTransId="{2F0A0C43-5ECA-4576-98B5-1C03156FA39A}"/>
    <dgm:cxn modelId="{491682D6-1F55-4104-B18D-B291218059EF}" type="presOf" srcId="{73BFAD2A-C270-466B-B544-DA808475C926}" destId="{F6529646-DF54-4840-BA77-BFAA35045B0E}" srcOrd="0" destOrd="0" presId="urn:microsoft.com/office/officeart/2005/8/layout/cycle3"/>
    <dgm:cxn modelId="{33AA6DDC-1F28-4D14-A545-E96203D0392A}" srcId="{BCE8AAA0-D756-4944-9A0D-975B4C602683}" destId="{FAA91F9C-AA94-419F-95A8-F982CDB3F893}" srcOrd="3" destOrd="0" parTransId="{60C8A0FB-A918-43FA-B07F-4678C25B008B}" sibTransId="{C861532F-5258-4324-9505-3536FAE0C954}"/>
    <dgm:cxn modelId="{DD71AAE7-0F1E-4009-92DC-DD60C8DAEE2C}" type="presOf" srcId="{BCE8AAA0-D756-4944-9A0D-975B4C602683}" destId="{8E17B806-CB18-4F38-9921-8E71CE7A2963}" srcOrd="0" destOrd="0" presId="urn:microsoft.com/office/officeart/2005/8/layout/cycle3"/>
    <dgm:cxn modelId="{880D9DEA-CAD0-4859-AE8C-1C37ED2394A0}" srcId="{BCE8AAA0-D756-4944-9A0D-975B4C602683}" destId="{73BFAD2A-C270-466B-B544-DA808475C926}" srcOrd="1" destOrd="0" parTransId="{42C21033-9639-4DEC-BE28-DD712D3F09EA}" sibTransId="{DDF523A5-B6C6-46CD-BD1B-0145587FFA86}"/>
    <dgm:cxn modelId="{CD602CFB-7BBC-4721-B5A5-52647364A6EB}" srcId="{BCE8AAA0-D756-4944-9A0D-975B4C602683}" destId="{93AB6BBC-8A74-49A3-8968-E0F273953206}" srcOrd="0" destOrd="0" parTransId="{C89E5ED3-EBC7-49F4-993F-FFBC44C6934B}" sibTransId="{EB5AA344-4797-4283-B7D2-917C579F1CD6}"/>
    <dgm:cxn modelId="{DE1EEB0E-01F3-41ED-9DC6-DF351E7D1A88}" type="presParOf" srcId="{8E17B806-CB18-4F38-9921-8E71CE7A2963}" destId="{1E2BBDE0-3421-42C2-94BA-A3536345C17E}" srcOrd="0" destOrd="0" presId="urn:microsoft.com/office/officeart/2005/8/layout/cycle3"/>
    <dgm:cxn modelId="{724B9F6C-11B1-4759-B724-A2072568CD93}" type="presParOf" srcId="{1E2BBDE0-3421-42C2-94BA-A3536345C17E}" destId="{68C0D15C-E63F-493A-9981-E5B6C4FF2E68}" srcOrd="0" destOrd="0" presId="urn:microsoft.com/office/officeart/2005/8/layout/cycle3"/>
    <dgm:cxn modelId="{324FE657-1CB7-4205-938C-4AE474F07209}" type="presParOf" srcId="{1E2BBDE0-3421-42C2-94BA-A3536345C17E}" destId="{28AF5242-D603-46E5-99D0-37CC15588CEB}" srcOrd="1" destOrd="0" presId="urn:microsoft.com/office/officeart/2005/8/layout/cycle3"/>
    <dgm:cxn modelId="{5A733042-7C20-4C26-82E2-1C129C039D09}" type="presParOf" srcId="{1E2BBDE0-3421-42C2-94BA-A3536345C17E}" destId="{F6529646-DF54-4840-BA77-BFAA35045B0E}" srcOrd="2" destOrd="0" presId="urn:microsoft.com/office/officeart/2005/8/layout/cycle3"/>
    <dgm:cxn modelId="{CB6C7022-B61A-4F81-A902-2F44EB97009B}" type="presParOf" srcId="{1E2BBDE0-3421-42C2-94BA-A3536345C17E}" destId="{27EBC0D1-EC0F-4F15-B7FF-17C17D6EE2DE}" srcOrd="3" destOrd="0" presId="urn:microsoft.com/office/officeart/2005/8/layout/cycle3"/>
    <dgm:cxn modelId="{E488FDFD-D94F-44CA-87D9-2697D270C7A4}" type="presParOf" srcId="{1E2BBDE0-3421-42C2-94BA-A3536345C17E}" destId="{D5A771EE-C4FB-48A1-9C26-7A887F97EC3E}" srcOrd="4" destOrd="0" presId="urn:microsoft.com/office/officeart/2005/8/layout/cycle3"/>
    <dgm:cxn modelId="{D983B73A-CA94-4011-8F67-9D8FD45F5197}" type="presParOf" srcId="{1E2BBDE0-3421-42C2-94BA-A3536345C17E}" destId="{C80E75C7-BE38-43DC-8785-7EC87D19685D}" srcOrd="5" destOrd="0" presId="urn:microsoft.com/office/officeart/2005/8/layout/cycle3"/>
    <dgm:cxn modelId="{C0FF1739-2E88-4B2E-BE63-17C0D893995B}" type="presParOf" srcId="{1E2BBDE0-3421-42C2-94BA-A3536345C17E}" destId="{608FA3AB-64D4-4CC9-BF93-509305A129C3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8F555-5A25-4307-9CD5-6BB4DD371159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9EA889EA-B475-4458-885E-614B7AC0557D}">
      <dgm:prSet phldrT="[Text]"/>
      <dgm:spPr/>
      <dgm:t>
        <a:bodyPr/>
        <a:lstStyle/>
        <a:p>
          <a:r>
            <a:rPr lang="nl-BE" noProof="0" dirty="0"/>
            <a:t>Rechtsgrond</a:t>
          </a:r>
        </a:p>
      </dgm:t>
    </dgm:pt>
    <dgm:pt modelId="{8133C308-5B0E-469C-8874-8F8A3C561961}" type="parTrans" cxnId="{D4D78674-1B5E-4B67-973E-42FA0E03DEB1}">
      <dgm:prSet/>
      <dgm:spPr/>
      <dgm:t>
        <a:bodyPr/>
        <a:lstStyle/>
        <a:p>
          <a:endParaRPr lang="nl-BE" noProof="0" dirty="0"/>
        </a:p>
      </dgm:t>
    </dgm:pt>
    <dgm:pt modelId="{22313B5F-BC3F-47E9-9883-7767DB21A33A}" type="sibTrans" cxnId="{D4D78674-1B5E-4B67-973E-42FA0E03DEB1}">
      <dgm:prSet/>
      <dgm:spPr/>
      <dgm:t>
        <a:bodyPr/>
        <a:lstStyle/>
        <a:p>
          <a:endParaRPr lang="nl-BE" noProof="0" dirty="0"/>
        </a:p>
      </dgm:t>
    </dgm:pt>
    <dgm:pt modelId="{B2EC10F8-36A9-4628-9BFC-1922DF1E783A}">
      <dgm:prSet phldrT="[Text]"/>
      <dgm:spPr/>
      <dgm:t>
        <a:bodyPr/>
        <a:lstStyle/>
        <a:p>
          <a:r>
            <a:rPr lang="nl-BE" noProof="0" dirty="0"/>
            <a:t>Bewaartermijnen</a:t>
          </a:r>
        </a:p>
      </dgm:t>
    </dgm:pt>
    <dgm:pt modelId="{E3104F8D-781B-4992-83A1-1E4297D65C85}" type="parTrans" cxnId="{C3BDA37F-3CE1-4426-9FAB-69310E766406}">
      <dgm:prSet/>
      <dgm:spPr/>
      <dgm:t>
        <a:bodyPr/>
        <a:lstStyle/>
        <a:p>
          <a:endParaRPr lang="nl-BE" noProof="0" dirty="0"/>
        </a:p>
      </dgm:t>
    </dgm:pt>
    <dgm:pt modelId="{69E632FF-BAD3-487B-A2A9-75A05F3D747E}" type="sibTrans" cxnId="{C3BDA37F-3CE1-4426-9FAB-69310E766406}">
      <dgm:prSet/>
      <dgm:spPr/>
      <dgm:t>
        <a:bodyPr/>
        <a:lstStyle/>
        <a:p>
          <a:endParaRPr lang="nl-BE" noProof="0" dirty="0"/>
        </a:p>
      </dgm:t>
    </dgm:pt>
    <dgm:pt modelId="{58FD615E-DCCE-4F12-B738-6DFF86AF2C6C}">
      <dgm:prSet phldrT="[Text]"/>
      <dgm:spPr/>
      <dgm:t>
        <a:bodyPr/>
        <a:lstStyle/>
        <a:p>
          <a:r>
            <a:rPr lang="nl-BE" noProof="0" dirty="0"/>
            <a:t>Transparantie en informatieplicht</a:t>
          </a:r>
        </a:p>
      </dgm:t>
    </dgm:pt>
    <dgm:pt modelId="{ED3A4AB7-4928-4039-81F8-BF5B03892619}" type="parTrans" cxnId="{61E47D23-2B03-4787-B1D0-8DF40DB2A857}">
      <dgm:prSet/>
      <dgm:spPr/>
      <dgm:t>
        <a:bodyPr/>
        <a:lstStyle/>
        <a:p>
          <a:endParaRPr lang="nl-BE" noProof="0" dirty="0"/>
        </a:p>
      </dgm:t>
    </dgm:pt>
    <dgm:pt modelId="{719E862B-F4E2-4FD3-A5C0-29969A9B5299}" type="sibTrans" cxnId="{61E47D23-2B03-4787-B1D0-8DF40DB2A857}">
      <dgm:prSet/>
      <dgm:spPr/>
      <dgm:t>
        <a:bodyPr/>
        <a:lstStyle/>
        <a:p>
          <a:endParaRPr lang="nl-BE" noProof="0" dirty="0"/>
        </a:p>
      </dgm:t>
    </dgm:pt>
    <dgm:pt modelId="{439A7303-1946-474D-BCC2-8C08168E08C1}">
      <dgm:prSet phldrT="[Text]"/>
      <dgm:spPr/>
      <dgm:t>
        <a:bodyPr/>
        <a:lstStyle/>
        <a:p>
          <a:r>
            <a:rPr lang="nl-BE" noProof="0" dirty="0"/>
            <a:t>Rechten van betrokkenen</a:t>
          </a:r>
        </a:p>
      </dgm:t>
    </dgm:pt>
    <dgm:pt modelId="{86931B5B-4056-4633-84E9-571357FDBFEE}" type="parTrans" cxnId="{10C07666-9A1E-4C4C-A008-B51F0E731059}">
      <dgm:prSet/>
      <dgm:spPr/>
      <dgm:t>
        <a:bodyPr/>
        <a:lstStyle/>
        <a:p>
          <a:endParaRPr lang="nl-BE" noProof="0" dirty="0"/>
        </a:p>
      </dgm:t>
    </dgm:pt>
    <dgm:pt modelId="{9310DCD6-BB6B-4346-AFA2-CA70A8E76B63}" type="sibTrans" cxnId="{10C07666-9A1E-4C4C-A008-B51F0E731059}">
      <dgm:prSet/>
      <dgm:spPr/>
      <dgm:t>
        <a:bodyPr/>
        <a:lstStyle/>
        <a:p>
          <a:endParaRPr lang="nl-BE" noProof="0" dirty="0"/>
        </a:p>
      </dgm:t>
    </dgm:pt>
    <dgm:pt modelId="{718B00E4-22E7-45AC-9A01-95EB4DFFD102}">
      <dgm:prSet phldrT="[Text]"/>
      <dgm:spPr/>
      <dgm:t>
        <a:bodyPr/>
        <a:lstStyle/>
        <a:p>
          <a:r>
            <a:rPr lang="nl-BE" noProof="0" dirty="0"/>
            <a:t>DPO (</a:t>
          </a:r>
          <a:r>
            <a:rPr lang="nl-BE" i="1" noProof="0" dirty="0"/>
            <a:t>Functionaris Gegevensbescherming)</a:t>
          </a:r>
          <a:endParaRPr lang="nl-BE" noProof="0" dirty="0"/>
        </a:p>
      </dgm:t>
    </dgm:pt>
    <dgm:pt modelId="{C7B25B94-940C-47BC-B8F7-81A5EDBD8EAB}" type="parTrans" cxnId="{AB2DA5DD-5BC2-4DFD-AFF4-F6066B8E4616}">
      <dgm:prSet/>
      <dgm:spPr/>
      <dgm:t>
        <a:bodyPr/>
        <a:lstStyle/>
        <a:p>
          <a:endParaRPr lang="nl-BE" noProof="0" dirty="0"/>
        </a:p>
      </dgm:t>
    </dgm:pt>
    <dgm:pt modelId="{F6D4D00B-D04A-42A4-AA23-0D86D4C4CD6C}" type="sibTrans" cxnId="{AB2DA5DD-5BC2-4DFD-AFF4-F6066B8E4616}">
      <dgm:prSet/>
      <dgm:spPr/>
      <dgm:t>
        <a:bodyPr/>
        <a:lstStyle/>
        <a:p>
          <a:endParaRPr lang="nl-BE" noProof="0" dirty="0"/>
        </a:p>
      </dgm:t>
    </dgm:pt>
    <dgm:pt modelId="{006BB898-1E6D-4E29-922A-4884786E07B1}">
      <dgm:prSet/>
      <dgm:spPr/>
      <dgm:t>
        <a:bodyPr/>
        <a:lstStyle/>
        <a:p>
          <a:r>
            <a:rPr lang="nl-BE" noProof="0" dirty="0"/>
            <a:t>Gegevensbeveiliging en gegevenslekken</a:t>
          </a:r>
        </a:p>
      </dgm:t>
    </dgm:pt>
    <dgm:pt modelId="{E28F488F-6A45-4678-B312-FE526AF20043}" type="parTrans" cxnId="{8ABB96BF-0F6B-41F7-98E3-8C8512932EF2}">
      <dgm:prSet/>
      <dgm:spPr/>
      <dgm:t>
        <a:bodyPr/>
        <a:lstStyle/>
        <a:p>
          <a:endParaRPr lang="nl-BE" noProof="0" dirty="0"/>
        </a:p>
      </dgm:t>
    </dgm:pt>
    <dgm:pt modelId="{F1D7DB4A-F119-4B91-AECC-B93F372BA6D0}" type="sibTrans" cxnId="{8ABB96BF-0F6B-41F7-98E3-8C8512932EF2}">
      <dgm:prSet/>
      <dgm:spPr/>
      <dgm:t>
        <a:bodyPr/>
        <a:lstStyle/>
        <a:p>
          <a:endParaRPr lang="nl-BE" noProof="0" dirty="0"/>
        </a:p>
      </dgm:t>
    </dgm:pt>
    <dgm:pt modelId="{8963E261-500A-4713-BC56-6E85ADBAE28B}">
      <dgm:prSet phldrT="[Text]"/>
      <dgm:spPr/>
      <dgm:t>
        <a:bodyPr/>
        <a:lstStyle/>
        <a:p>
          <a:r>
            <a:rPr lang="nl-BE" noProof="0" dirty="0"/>
            <a:t>Intern register verwerkingsactiviteiten</a:t>
          </a:r>
        </a:p>
      </dgm:t>
    </dgm:pt>
    <dgm:pt modelId="{6BDFCB44-0DB6-465F-B61F-41BC8BBE4A32}" type="parTrans" cxnId="{D8F9860B-C11A-48CC-AE04-CD6BC03769CF}">
      <dgm:prSet/>
      <dgm:spPr/>
      <dgm:t>
        <a:bodyPr/>
        <a:lstStyle/>
        <a:p>
          <a:endParaRPr lang="nl-BE" noProof="0" dirty="0"/>
        </a:p>
      </dgm:t>
    </dgm:pt>
    <dgm:pt modelId="{B62E6696-6F1C-4A1E-8062-2D1874E34E71}" type="sibTrans" cxnId="{D8F9860B-C11A-48CC-AE04-CD6BC03769CF}">
      <dgm:prSet/>
      <dgm:spPr/>
      <dgm:t>
        <a:bodyPr/>
        <a:lstStyle/>
        <a:p>
          <a:endParaRPr lang="nl-BE" noProof="0" dirty="0"/>
        </a:p>
      </dgm:t>
    </dgm:pt>
    <dgm:pt modelId="{E8AD6D93-98A9-4B42-BD07-E8D937091736}">
      <dgm:prSet phldrT="[Text]"/>
      <dgm:spPr/>
      <dgm:t>
        <a:bodyPr/>
        <a:lstStyle/>
        <a:p>
          <a:r>
            <a:rPr lang="nl-BE" noProof="0" dirty="0"/>
            <a:t>DPIA (</a:t>
          </a:r>
          <a:r>
            <a:rPr lang="nl-BE" i="1" noProof="0" dirty="0"/>
            <a:t>GEB</a:t>
          </a:r>
          <a:r>
            <a:rPr lang="nl-BE" i="0" noProof="0" dirty="0"/>
            <a:t>)</a:t>
          </a:r>
          <a:endParaRPr lang="nl-BE" noProof="0" dirty="0"/>
        </a:p>
      </dgm:t>
    </dgm:pt>
    <dgm:pt modelId="{BB8494EE-C9D9-4235-B704-B08C52812677}" type="parTrans" cxnId="{3E346173-BD7E-4264-AB3B-4FFF51F0E346}">
      <dgm:prSet/>
      <dgm:spPr/>
      <dgm:t>
        <a:bodyPr/>
        <a:lstStyle/>
        <a:p>
          <a:endParaRPr lang="nl-BE" noProof="0" dirty="0"/>
        </a:p>
      </dgm:t>
    </dgm:pt>
    <dgm:pt modelId="{5507A740-4DFB-4FB9-8236-64A342B79816}" type="sibTrans" cxnId="{3E346173-BD7E-4264-AB3B-4FFF51F0E346}">
      <dgm:prSet/>
      <dgm:spPr/>
      <dgm:t>
        <a:bodyPr/>
        <a:lstStyle/>
        <a:p>
          <a:endParaRPr lang="nl-BE" noProof="0" dirty="0"/>
        </a:p>
      </dgm:t>
    </dgm:pt>
    <dgm:pt modelId="{F5CA49B8-BF07-4E6B-891F-473C662D92EC}">
      <dgm:prSet/>
      <dgm:spPr/>
      <dgm:t>
        <a:bodyPr/>
        <a:lstStyle/>
        <a:p>
          <a:r>
            <a:rPr lang="nl-BE" noProof="0" dirty="0"/>
            <a:t>Doorgifte persoonsgegevens buiten de EER</a:t>
          </a:r>
        </a:p>
      </dgm:t>
    </dgm:pt>
    <dgm:pt modelId="{6A4633B8-5870-4884-ADB5-1DB18FE25532}" type="parTrans" cxnId="{DFD50E22-358F-466D-8A7A-BDAAAE96FF63}">
      <dgm:prSet/>
      <dgm:spPr/>
      <dgm:t>
        <a:bodyPr/>
        <a:lstStyle/>
        <a:p>
          <a:endParaRPr lang="nl-BE" noProof="0" dirty="0"/>
        </a:p>
      </dgm:t>
    </dgm:pt>
    <dgm:pt modelId="{47BA74F0-FFF8-410E-977B-D1B79490B99B}" type="sibTrans" cxnId="{DFD50E22-358F-466D-8A7A-BDAAAE96FF63}">
      <dgm:prSet/>
      <dgm:spPr/>
      <dgm:t>
        <a:bodyPr/>
        <a:lstStyle/>
        <a:p>
          <a:endParaRPr lang="nl-BE" noProof="0" dirty="0"/>
        </a:p>
      </dgm:t>
    </dgm:pt>
    <dgm:pt modelId="{C9661F2A-8E84-4326-BF03-95F0E5208586}" type="pres">
      <dgm:prSet presAssocID="{45C8F555-5A25-4307-9CD5-6BB4DD371159}" presName="diagram" presStyleCnt="0">
        <dgm:presLayoutVars>
          <dgm:dir/>
          <dgm:resizeHandles val="exact"/>
        </dgm:presLayoutVars>
      </dgm:prSet>
      <dgm:spPr/>
    </dgm:pt>
    <dgm:pt modelId="{D8D40B0A-2F7C-4AC0-B154-B83C6F052001}" type="pres">
      <dgm:prSet presAssocID="{9EA889EA-B475-4458-885E-614B7AC0557D}" presName="node" presStyleLbl="node1" presStyleIdx="0" presStyleCnt="9">
        <dgm:presLayoutVars>
          <dgm:bulletEnabled val="1"/>
        </dgm:presLayoutVars>
      </dgm:prSet>
      <dgm:spPr/>
    </dgm:pt>
    <dgm:pt modelId="{F55C31F4-03A1-4B90-BFA4-8D8DDE7AE735}" type="pres">
      <dgm:prSet presAssocID="{22313B5F-BC3F-47E9-9883-7767DB21A33A}" presName="sibTrans" presStyleCnt="0"/>
      <dgm:spPr/>
    </dgm:pt>
    <dgm:pt modelId="{BCFD5495-3E5B-443F-8FA2-7850D692515C}" type="pres">
      <dgm:prSet presAssocID="{B2EC10F8-36A9-4628-9BFC-1922DF1E783A}" presName="node" presStyleLbl="node1" presStyleIdx="1" presStyleCnt="9">
        <dgm:presLayoutVars>
          <dgm:bulletEnabled val="1"/>
        </dgm:presLayoutVars>
      </dgm:prSet>
      <dgm:spPr/>
    </dgm:pt>
    <dgm:pt modelId="{16DF6B32-F291-4A5C-8B12-629E0B27BB1E}" type="pres">
      <dgm:prSet presAssocID="{69E632FF-BAD3-487B-A2A9-75A05F3D747E}" presName="sibTrans" presStyleCnt="0"/>
      <dgm:spPr/>
    </dgm:pt>
    <dgm:pt modelId="{EDE07D18-0EDF-489B-BB22-87AA446E0D97}" type="pres">
      <dgm:prSet presAssocID="{58FD615E-DCCE-4F12-B738-6DFF86AF2C6C}" presName="node" presStyleLbl="node1" presStyleIdx="2" presStyleCnt="9">
        <dgm:presLayoutVars>
          <dgm:bulletEnabled val="1"/>
        </dgm:presLayoutVars>
      </dgm:prSet>
      <dgm:spPr/>
    </dgm:pt>
    <dgm:pt modelId="{6383764E-E09E-4E67-8445-A8FCF76AC207}" type="pres">
      <dgm:prSet presAssocID="{719E862B-F4E2-4FD3-A5C0-29969A9B5299}" presName="sibTrans" presStyleCnt="0"/>
      <dgm:spPr/>
    </dgm:pt>
    <dgm:pt modelId="{9E8F8A9C-B06A-4DF0-8858-A3398950FA7B}" type="pres">
      <dgm:prSet presAssocID="{439A7303-1946-474D-BCC2-8C08168E08C1}" presName="node" presStyleLbl="node1" presStyleIdx="3" presStyleCnt="9">
        <dgm:presLayoutVars>
          <dgm:bulletEnabled val="1"/>
        </dgm:presLayoutVars>
      </dgm:prSet>
      <dgm:spPr/>
    </dgm:pt>
    <dgm:pt modelId="{E832D4EE-1A10-4E5F-B513-B76F7EFE18D3}" type="pres">
      <dgm:prSet presAssocID="{9310DCD6-BB6B-4346-AFA2-CA70A8E76B63}" presName="sibTrans" presStyleCnt="0"/>
      <dgm:spPr/>
    </dgm:pt>
    <dgm:pt modelId="{F11E956F-C8D8-4EDE-9FD2-1E8B09DBC700}" type="pres">
      <dgm:prSet presAssocID="{8963E261-500A-4713-BC56-6E85ADBAE28B}" presName="node" presStyleLbl="node1" presStyleIdx="4" presStyleCnt="9">
        <dgm:presLayoutVars>
          <dgm:bulletEnabled val="1"/>
        </dgm:presLayoutVars>
      </dgm:prSet>
      <dgm:spPr/>
    </dgm:pt>
    <dgm:pt modelId="{4ADE3430-9380-4610-8FFE-2FDB5F3AB1F8}" type="pres">
      <dgm:prSet presAssocID="{B62E6696-6F1C-4A1E-8062-2D1874E34E71}" presName="sibTrans" presStyleCnt="0"/>
      <dgm:spPr/>
    </dgm:pt>
    <dgm:pt modelId="{8DCDB3A4-805E-433E-8961-C975EF0D90CF}" type="pres">
      <dgm:prSet presAssocID="{718B00E4-22E7-45AC-9A01-95EB4DFFD102}" presName="node" presStyleLbl="node1" presStyleIdx="5" presStyleCnt="9">
        <dgm:presLayoutVars>
          <dgm:bulletEnabled val="1"/>
        </dgm:presLayoutVars>
      </dgm:prSet>
      <dgm:spPr/>
    </dgm:pt>
    <dgm:pt modelId="{6D11DB7F-79B1-4318-B2F7-A95092F112EE}" type="pres">
      <dgm:prSet presAssocID="{F6D4D00B-D04A-42A4-AA23-0D86D4C4CD6C}" presName="sibTrans" presStyleCnt="0"/>
      <dgm:spPr/>
    </dgm:pt>
    <dgm:pt modelId="{1EFB79F3-13B5-483B-9C4B-49F9B0400978}" type="pres">
      <dgm:prSet presAssocID="{E8AD6D93-98A9-4B42-BD07-E8D937091736}" presName="node" presStyleLbl="node1" presStyleIdx="6" presStyleCnt="9" custLinFactNeighborX="260">
        <dgm:presLayoutVars>
          <dgm:bulletEnabled val="1"/>
        </dgm:presLayoutVars>
      </dgm:prSet>
      <dgm:spPr/>
    </dgm:pt>
    <dgm:pt modelId="{C0146161-3AEE-40F1-834B-84124FD3CC8B}" type="pres">
      <dgm:prSet presAssocID="{5507A740-4DFB-4FB9-8236-64A342B79816}" presName="sibTrans" presStyleCnt="0"/>
      <dgm:spPr/>
    </dgm:pt>
    <dgm:pt modelId="{D7DB4400-CD46-4445-80BD-655952A26016}" type="pres">
      <dgm:prSet presAssocID="{006BB898-1E6D-4E29-922A-4884786E07B1}" presName="node" presStyleLbl="node1" presStyleIdx="7" presStyleCnt="9">
        <dgm:presLayoutVars>
          <dgm:bulletEnabled val="1"/>
        </dgm:presLayoutVars>
      </dgm:prSet>
      <dgm:spPr/>
    </dgm:pt>
    <dgm:pt modelId="{69FD12A3-6691-4FDF-BCC6-0B4AA05A208E}" type="pres">
      <dgm:prSet presAssocID="{F1D7DB4A-F119-4B91-AECC-B93F372BA6D0}" presName="sibTrans" presStyleCnt="0"/>
      <dgm:spPr/>
    </dgm:pt>
    <dgm:pt modelId="{2D921812-A115-418D-B949-DA9481C21C04}" type="pres">
      <dgm:prSet presAssocID="{F5CA49B8-BF07-4E6B-891F-473C662D92EC}" presName="node" presStyleLbl="node1" presStyleIdx="8" presStyleCnt="9">
        <dgm:presLayoutVars>
          <dgm:bulletEnabled val="1"/>
        </dgm:presLayoutVars>
      </dgm:prSet>
      <dgm:spPr/>
    </dgm:pt>
  </dgm:ptLst>
  <dgm:cxnLst>
    <dgm:cxn modelId="{98C8F108-54F0-4F0C-B6E7-109825CE7D53}" type="presOf" srcId="{006BB898-1E6D-4E29-922A-4884786E07B1}" destId="{D7DB4400-CD46-4445-80BD-655952A26016}" srcOrd="0" destOrd="0" presId="urn:microsoft.com/office/officeart/2005/8/layout/default"/>
    <dgm:cxn modelId="{D8F9860B-C11A-48CC-AE04-CD6BC03769CF}" srcId="{45C8F555-5A25-4307-9CD5-6BB4DD371159}" destId="{8963E261-500A-4713-BC56-6E85ADBAE28B}" srcOrd="4" destOrd="0" parTransId="{6BDFCB44-0DB6-465F-B61F-41BC8BBE4A32}" sibTransId="{B62E6696-6F1C-4A1E-8062-2D1874E34E71}"/>
    <dgm:cxn modelId="{DFD50E22-358F-466D-8A7A-BDAAAE96FF63}" srcId="{45C8F555-5A25-4307-9CD5-6BB4DD371159}" destId="{F5CA49B8-BF07-4E6B-891F-473C662D92EC}" srcOrd="8" destOrd="0" parTransId="{6A4633B8-5870-4884-ADB5-1DB18FE25532}" sibTransId="{47BA74F0-FFF8-410E-977B-D1B79490B99B}"/>
    <dgm:cxn modelId="{61E47D23-2B03-4787-B1D0-8DF40DB2A857}" srcId="{45C8F555-5A25-4307-9CD5-6BB4DD371159}" destId="{58FD615E-DCCE-4F12-B738-6DFF86AF2C6C}" srcOrd="2" destOrd="0" parTransId="{ED3A4AB7-4928-4039-81F8-BF5B03892619}" sibTransId="{719E862B-F4E2-4FD3-A5C0-29969A9B5299}"/>
    <dgm:cxn modelId="{54CFA042-B5D8-46E5-BB94-4DBD75AB835B}" type="presOf" srcId="{B2EC10F8-36A9-4628-9BFC-1922DF1E783A}" destId="{BCFD5495-3E5B-443F-8FA2-7850D692515C}" srcOrd="0" destOrd="0" presId="urn:microsoft.com/office/officeart/2005/8/layout/default"/>
    <dgm:cxn modelId="{10C07666-9A1E-4C4C-A008-B51F0E731059}" srcId="{45C8F555-5A25-4307-9CD5-6BB4DD371159}" destId="{439A7303-1946-474D-BCC2-8C08168E08C1}" srcOrd="3" destOrd="0" parTransId="{86931B5B-4056-4633-84E9-571357FDBFEE}" sibTransId="{9310DCD6-BB6B-4346-AFA2-CA70A8E76B63}"/>
    <dgm:cxn modelId="{3E346173-BD7E-4264-AB3B-4FFF51F0E346}" srcId="{45C8F555-5A25-4307-9CD5-6BB4DD371159}" destId="{E8AD6D93-98A9-4B42-BD07-E8D937091736}" srcOrd="6" destOrd="0" parTransId="{BB8494EE-C9D9-4235-B704-B08C52812677}" sibTransId="{5507A740-4DFB-4FB9-8236-64A342B79816}"/>
    <dgm:cxn modelId="{D4D78674-1B5E-4B67-973E-42FA0E03DEB1}" srcId="{45C8F555-5A25-4307-9CD5-6BB4DD371159}" destId="{9EA889EA-B475-4458-885E-614B7AC0557D}" srcOrd="0" destOrd="0" parTransId="{8133C308-5B0E-469C-8874-8F8A3C561961}" sibTransId="{22313B5F-BC3F-47E9-9883-7767DB21A33A}"/>
    <dgm:cxn modelId="{5CE8EC76-9A83-41A6-90D4-CC852BE121A2}" type="presOf" srcId="{9EA889EA-B475-4458-885E-614B7AC0557D}" destId="{D8D40B0A-2F7C-4AC0-B154-B83C6F052001}" srcOrd="0" destOrd="0" presId="urn:microsoft.com/office/officeart/2005/8/layout/default"/>
    <dgm:cxn modelId="{424F457A-14A2-4D69-A099-07361B8D4CD9}" type="presOf" srcId="{F5CA49B8-BF07-4E6B-891F-473C662D92EC}" destId="{2D921812-A115-418D-B949-DA9481C21C04}" srcOrd="0" destOrd="0" presId="urn:microsoft.com/office/officeart/2005/8/layout/default"/>
    <dgm:cxn modelId="{C3BDA37F-3CE1-4426-9FAB-69310E766406}" srcId="{45C8F555-5A25-4307-9CD5-6BB4DD371159}" destId="{B2EC10F8-36A9-4628-9BFC-1922DF1E783A}" srcOrd="1" destOrd="0" parTransId="{E3104F8D-781B-4992-83A1-1E4297D65C85}" sibTransId="{69E632FF-BAD3-487B-A2A9-75A05F3D747E}"/>
    <dgm:cxn modelId="{89D05181-A63C-42F1-9971-98B56C554843}" type="presOf" srcId="{45C8F555-5A25-4307-9CD5-6BB4DD371159}" destId="{C9661F2A-8E84-4326-BF03-95F0E5208586}" srcOrd="0" destOrd="0" presId="urn:microsoft.com/office/officeart/2005/8/layout/default"/>
    <dgm:cxn modelId="{01C8FA85-13ED-4CEE-99AA-B542305748C9}" type="presOf" srcId="{439A7303-1946-474D-BCC2-8C08168E08C1}" destId="{9E8F8A9C-B06A-4DF0-8858-A3398950FA7B}" srcOrd="0" destOrd="0" presId="urn:microsoft.com/office/officeart/2005/8/layout/default"/>
    <dgm:cxn modelId="{07C69592-7BCF-4A99-B594-3970614A6740}" type="presOf" srcId="{E8AD6D93-98A9-4B42-BD07-E8D937091736}" destId="{1EFB79F3-13B5-483B-9C4B-49F9B0400978}" srcOrd="0" destOrd="0" presId="urn:microsoft.com/office/officeart/2005/8/layout/default"/>
    <dgm:cxn modelId="{8ABB96BF-0F6B-41F7-98E3-8C8512932EF2}" srcId="{45C8F555-5A25-4307-9CD5-6BB4DD371159}" destId="{006BB898-1E6D-4E29-922A-4884786E07B1}" srcOrd="7" destOrd="0" parTransId="{E28F488F-6A45-4678-B312-FE526AF20043}" sibTransId="{F1D7DB4A-F119-4B91-AECC-B93F372BA6D0}"/>
    <dgm:cxn modelId="{0D61B4CD-BC76-4E07-8439-627B1063D3BC}" type="presOf" srcId="{8963E261-500A-4713-BC56-6E85ADBAE28B}" destId="{F11E956F-C8D8-4EDE-9FD2-1E8B09DBC700}" srcOrd="0" destOrd="0" presId="urn:microsoft.com/office/officeart/2005/8/layout/default"/>
    <dgm:cxn modelId="{AB2DA5DD-5BC2-4DFD-AFF4-F6066B8E4616}" srcId="{45C8F555-5A25-4307-9CD5-6BB4DD371159}" destId="{718B00E4-22E7-45AC-9A01-95EB4DFFD102}" srcOrd="5" destOrd="0" parTransId="{C7B25B94-940C-47BC-B8F7-81A5EDBD8EAB}" sibTransId="{F6D4D00B-D04A-42A4-AA23-0D86D4C4CD6C}"/>
    <dgm:cxn modelId="{22E707EA-BF41-432B-A917-E0AF01E4EE4A}" type="presOf" srcId="{718B00E4-22E7-45AC-9A01-95EB4DFFD102}" destId="{8DCDB3A4-805E-433E-8961-C975EF0D90CF}" srcOrd="0" destOrd="0" presId="urn:microsoft.com/office/officeart/2005/8/layout/default"/>
    <dgm:cxn modelId="{F95C98ED-52B4-45C4-AAC5-003E9BA10A5E}" type="presOf" srcId="{58FD615E-DCCE-4F12-B738-6DFF86AF2C6C}" destId="{EDE07D18-0EDF-489B-BB22-87AA446E0D97}" srcOrd="0" destOrd="0" presId="urn:microsoft.com/office/officeart/2005/8/layout/default"/>
    <dgm:cxn modelId="{657019E4-D676-45B1-8331-8D65AD32F158}" type="presParOf" srcId="{C9661F2A-8E84-4326-BF03-95F0E5208586}" destId="{D8D40B0A-2F7C-4AC0-B154-B83C6F052001}" srcOrd="0" destOrd="0" presId="urn:microsoft.com/office/officeart/2005/8/layout/default"/>
    <dgm:cxn modelId="{F372ABAD-D970-48CE-8ACD-244EDDA580AB}" type="presParOf" srcId="{C9661F2A-8E84-4326-BF03-95F0E5208586}" destId="{F55C31F4-03A1-4B90-BFA4-8D8DDE7AE735}" srcOrd="1" destOrd="0" presId="urn:microsoft.com/office/officeart/2005/8/layout/default"/>
    <dgm:cxn modelId="{1379E900-3C4F-4B31-BBF6-4FBAD3952179}" type="presParOf" srcId="{C9661F2A-8E84-4326-BF03-95F0E5208586}" destId="{BCFD5495-3E5B-443F-8FA2-7850D692515C}" srcOrd="2" destOrd="0" presId="urn:microsoft.com/office/officeart/2005/8/layout/default"/>
    <dgm:cxn modelId="{F9FD85C0-3D53-4681-AD83-8F686ED6C7F5}" type="presParOf" srcId="{C9661F2A-8E84-4326-BF03-95F0E5208586}" destId="{16DF6B32-F291-4A5C-8B12-629E0B27BB1E}" srcOrd="3" destOrd="0" presId="urn:microsoft.com/office/officeart/2005/8/layout/default"/>
    <dgm:cxn modelId="{51A3888E-ABA0-4EC5-9F82-C1C64EAB6114}" type="presParOf" srcId="{C9661F2A-8E84-4326-BF03-95F0E5208586}" destId="{EDE07D18-0EDF-489B-BB22-87AA446E0D97}" srcOrd="4" destOrd="0" presId="urn:microsoft.com/office/officeart/2005/8/layout/default"/>
    <dgm:cxn modelId="{756BD077-9327-43B5-A38D-6D0E0BAFCF13}" type="presParOf" srcId="{C9661F2A-8E84-4326-BF03-95F0E5208586}" destId="{6383764E-E09E-4E67-8445-A8FCF76AC207}" srcOrd="5" destOrd="0" presId="urn:microsoft.com/office/officeart/2005/8/layout/default"/>
    <dgm:cxn modelId="{3DF0CAB3-9D6F-45F5-91AC-38E0E1EA57FA}" type="presParOf" srcId="{C9661F2A-8E84-4326-BF03-95F0E5208586}" destId="{9E8F8A9C-B06A-4DF0-8858-A3398950FA7B}" srcOrd="6" destOrd="0" presId="urn:microsoft.com/office/officeart/2005/8/layout/default"/>
    <dgm:cxn modelId="{6717E628-515D-40B9-9B03-080D491BA1B4}" type="presParOf" srcId="{C9661F2A-8E84-4326-BF03-95F0E5208586}" destId="{E832D4EE-1A10-4E5F-B513-B76F7EFE18D3}" srcOrd="7" destOrd="0" presId="urn:microsoft.com/office/officeart/2005/8/layout/default"/>
    <dgm:cxn modelId="{0CE2AFCA-D16D-4526-8832-0811567CF194}" type="presParOf" srcId="{C9661F2A-8E84-4326-BF03-95F0E5208586}" destId="{F11E956F-C8D8-4EDE-9FD2-1E8B09DBC700}" srcOrd="8" destOrd="0" presId="urn:microsoft.com/office/officeart/2005/8/layout/default"/>
    <dgm:cxn modelId="{2DC411FD-6535-4A0A-881E-34CF4F2FF962}" type="presParOf" srcId="{C9661F2A-8E84-4326-BF03-95F0E5208586}" destId="{4ADE3430-9380-4610-8FFE-2FDB5F3AB1F8}" srcOrd="9" destOrd="0" presId="urn:microsoft.com/office/officeart/2005/8/layout/default"/>
    <dgm:cxn modelId="{A4F2B624-A149-417A-A1C0-18E940EEFAEA}" type="presParOf" srcId="{C9661F2A-8E84-4326-BF03-95F0E5208586}" destId="{8DCDB3A4-805E-433E-8961-C975EF0D90CF}" srcOrd="10" destOrd="0" presId="urn:microsoft.com/office/officeart/2005/8/layout/default"/>
    <dgm:cxn modelId="{111D61C6-CE45-4DF8-A6F2-BCDAF6707B86}" type="presParOf" srcId="{C9661F2A-8E84-4326-BF03-95F0E5208586}" destId="{6D11DB7F-79B1-4318-B2F7-A95092F112EE}" srcOrd="11" destOrd="0" presId="urn:microsoft.com/office/officeart/2005/8/layout/default"/>
    <dgm:cxn modelId="{C35A11D5-1A97-43F5-9254-948DD9227954}" type="presParOf" srcId="{C9661F2A-8E84-4326-BF03-95F0E5208586}" destId="{1EFB79F3-13B5-483B-9C4B-49F9B0400978}" srcOrd="12" destOrd="0" presId="urn:microsoft.com/office/officeart/2005/8/layout/default"/>
    <dgm:cxn modelId="{25DFA06A-7335-43A7-9B79-AC268D8331BB}" type="presParOf" srcId="{C9661F2A-8E84-4326-BF03-95F0E5208586}" destId="{C0146161-3AEE-40F1-834B-84124FD3CC8B}" srcOrd="13" destOrd="0" presId="urn:microsoft.com/office/officeart/2005/8/layout/default"/>
    <dgm:cxn modelId="{D4EA2779-0824-4576-82EF-0DC1F4ECFA3C}" type="presParOf" srcId="{C9661F2A-8E84-4326-BF03-95F0E5208586}" destId="{D7DB4400-CD46-4445-80BD-655952A26016}" srcOrd="14" destOrd="0" presId="urn:microsoft.com/office/officeart/2005/8/layout/default"/>
    <dgm:cxn modelId="{2FFE8B27-A3C1-4C25-BC93-1B5B093061EC}" type="presParOf" srcId="{C9661F2A-8E84-4326-BF03-95F0E5208586}" destId="{69FD12A3-6691-4FDF-BCC6-0B4AA05A208E}" srcOrd="15" destOrd="0" presId="urn:microsoft.com/office/officeart/2005/8/layout/default"/>
    <dgm:cxn modelId="{204742B2-FC21-4B27-A638-B3D927165690}" type="presParOf" srcId="{C9661F2A-8E84-4326-BF03-95F0E5208586}" destId="{2D921812-A115-418D-B949-DA9481C21C0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0B91D5-C470-47F0-9289-93DADC535A6C}" type="doc">
      <dgm:prSet loTypeId="urn:microsoft.com/office/officeart/2005/8/layout/rings+Icon" loCatId="relationship" qsTypeId="urn:microsoft.com/office/officeart/2005/8/quickstyle/3d4" qsCatId="3D" csTypeId="urn:microsoft.com/office/officeart/2005/8/colors/accent2_2" csCatId="accent2" phldr="1"/>
      <dgm:spPr/>
    </dgm:pt>
    <dgm:pt modelId="{1405C8C0-ACDE-41AE-B912-3D5BDC6578D8}">
      <dgm:prSet phldrT="[Text]"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Passende rechtsgrond</a:t>
          </a:r>
        </a:p>
      </dgm:t>
    </dgm:pt>
    <dgm:pt modelId="{2931B90A-F7FA-4995-A5D9-5F2167F9E21F}" type="parTrans" cxnId="{C2E5967C-38C2-4F2B-95C2-56A9921999B2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BD487095-183F-4718-9029-7A91B57BDF59}" type="sibTrans" cxnId="{C2E5967C-38C2-4F2B-95C2-56A9921999B2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AA1A52CE-02A6-48C6-ABCA-E5F78D41429D}">
      <dgm:prSet phldrT="[Text]"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Transparantie - privacybeleid</a:t>
          </a:r>
        </a:p>
      </dgm:t>
    </dgm:pt>
    <dgm:pt modelId="{AC57EF7C-A6B4-4A9B-BE44-62A35BBF3565}" type="parTrans" cxnId="{37A72F7E-C378-47A3-B83D-C25C41E4826B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BA8ED6F1-88F7-414A-83D0-675A50AB40EA}" type="sibTrans" cxnId="{37A72F7E-C378-47A3-B83D-C25C41E4826B}">
      <dgm:prSet/>
      <dgm:spPr/>
      <dgm:t>
        <a:bodyPr/>
        <a:lstStyle/>
        <a:p>
          <a:endParaRPr lang="nl-NL">
            <a:solidFill>
              <a:schemeClr val="bg1"/>
            </a:solidFill>
          </a:endParaRPr>
        </a:p>
      </dgm:t>
    </dgm:pt>
    <dgm:pt modelId="{08C986FC-58ED-4E4C-B008-0CFBDC73B9FC}" type="pres">
      <dgm:prSet presAssocID="{B70B91D5-C470-47F0-9289-93DADC535A6C}" presName="Name0" presStyleCnt="0">
        <dgm:presLayoutVars>
          <dgm:chMax val="7"/>
          <dgm:dir/>
          <dgm:resizeHandles val="exact"/>
        </dgm:presLayoutVars>
      </dgm:prSet>
      <dgm:spPr/>
    </dgm:pt>
    <dgm:pt modelId="{DE8B7359-E933-4F0E-986C-F9D7C990A592}" type="pres">
      <dgm:prSet presAssocID="{B70B91D5-C470-47F0-9289-93DADC535A6C}" presName="ellipse1" presStyleLbl="vennNode1" presStyleIdx="0" presStyleCnt="2" custLinFactNeighborX="-49295" custLinFactNeighborY="15784">
        <dgm:presLayoutVars>
          <dgm:bulletEnabled val="1"/>
        </dgm:presLayoutVars>
      </dgm:prSet>
      <dgm:spPr/>
    </dgm:pt>
    <dgm:pt modelId="{0DB56D4C-B961-467E-A04E-EB8ED2692ECD}" type="pres">
      <dgm:prSet presAssocID="{B70B91D5-C470-47F0-9289-93DADC535A6C}" presName="ellipse2" presStyleLbl="vennNode1" presStyleIdx="1" presStyleCnt="2" custLinFactNeighborX="-8965" custLinFactNeighborY="-49803">
        <dgm:presLayoutVars>
          <dgm:bulletEnabled val="1"/>
        </dgm:presLayoutVars>
      </dgm:prSet>
      <dgm:spPr/>
    </dgm:pt>
  </dgm:ptLst>
  <dgm:cxnLst>
    <dgm:cxn modelId="{3F8B511A-9F94-454A-92B5-056678A5C837}" type="presOf" srcId="{1405C8C0-ACDE-41AE-B912-3D5BDC6578D8}" destId="{DE8B7359-E933-4F0E-986C-F9D7C990A592}" srcOrd="0" destOrd="0" presId="urn:microsoft.com/office/officeart/2005/8/layout/rings+Icon"/>
    <dgm:cxn modelId="{EDD73C49-781F-4F4A-94FF-BE2E2AD41D70}" type="presOf" srcId="{B70B91D5-C470-47F0-9289-93DADC535A6C}" destId="{08C986FC-58ED-4E4C-B008-0CFBDC73B9FC}" srcOrd="0" destOrd="0" presId="urn:microsoft.com/office/officeart/2005/8/layout/rings+Icon"/>
    <dgm:cxn modelId="{C2E5967C-38C2-4F2B-95C2-56A9921999B2}" srcId="{B70B91D5-C470-47F0-9289-93DADC535A6C}" destId="{1405C8C0-ACDE-41AE-B912-3D5BDC6578D8}" srcOrd="0" destOrd="0" parTransId="{2931B90A-F7FA-4995-A5D9-5F2167F9E21F}" sibTransId="{BD487095-183F-4718-9029-7A91B57BDF59}"/>
    <dgm:cxn modelId="{37A72F7E-C378-47A3-B83D-C25C41E4826B}" srcId="{B70B91D5-C470-47F0-9289-93DADC535A6C}" destId="{AA1A52CE-02A6-48C6-ABCA-E5F78D41429D}" srcOrd="1" destOrd="0" parTransId="{AC57EF7C-A6B4-4A9B-BE44-62A35BBF3565}" sibTransId="{BA8ED6F1-88F7-414A-83D0-675A50AB40EA}"/>
    <dgm:cxn modelId="{E978EDB0-0E62-4C0B-8418-A15C7AA2EDB3}" type="presOf" srcId="{AA1A52CE-02A6-48C6-ABCA-E5F78D41429D}" destId="{0DB56D4C-B961-467E-A04E-EB8ED2692ECD}" srcOrd="0" destOrd="0" presId="urn:microsoft.com/office/officeart/2005/8/layout/rings+Icon"/>
    <dgm:cxn modelId="{712653A8-03DA-46F2-8C05-0C3931919264}" type="presParOf" srcId="{08C986FC-58ED-4E4C-B008-0CFBDC73B9FC}" destId="{DE8B7359-E933-4F0E-986C-F9D7C990A592}" srcOrd="0" destOrd="0" presId="urn:microsoft.com/office/officeart/2005/8/layout/rings+Icon"/>
    <dgm:cxn modelId="{7C93718B-ECC3-4CA0-84F5-0FA51A885BBC}" type="presParOf" srcId="{08C986FC-58ED-4E4C-B008-0CFBDC73B9FC}" destId="{0DB56D4C-B961-467E-A04E-EB8ED2692ECD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F5242-D603-46E5-99D0-37CC15588CEB}">
      <dsp:nvSpPr>
        <dsp:cNvPr id="0" name=""/>
        <dsp:cNvSpPr/>
      </dsp:nvSpPr>
      <dsp:spPr>
        <a:xfrm>
          <a:off x="877981" y="-157793"/>
          <a:ext cx="4189472" cy="4189472"/>
        </a:xfrm>
        <a:prstGeom prst="circularArrow">
          <a:avLst>
            <a:gd name="adj1" fmla="val 5274"/>
            <a:gd name="adj2" fmla="val 312630"/>
            <a:gd name="adj3" fmla="val 13687323"/>
            <a:gd name="adj4" fmla="val 17451220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0D15C-E63F-493A-9981-E5B6C4FF2E68}">
      <dsp:nvSpPr>
        <dsp:cNvPr id="0" name=""/>
        <dsp:cNvSpPr/>
      </dsp:nvSpPr>
      <dsp:spPr>
        <a:xfrm>
          <a:off x="1937243" y="1554"/>
          <a:ext cx="2063993" cy="777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200" b="1" kern="1200" noProof="0" dirty="0"/>
            <a:t>1. Rechtmatigheid, behoorlijkheid en transparantie</a:t>
          </a:r>
        </a:p>
      </dsp:txBody>
      <dsp:txXfrm>
        <a:off x="1975186" y="39497"/>
        <a:ext cx="1988107" cy="701389"/>
      </dsp:txXfrm>
    </dsp:sp>
    <dsp:sp modelId="{F6529646-DF54-4840-BA77-BFAA35045B0E}">
      <dsp:nvSpPr>
        <dsp:cNvPr id="0" name=""/>
        <dsp:cNvSpPr/>
      </dsp:nvSpPr>
      <dsp:spPr>
        <a:xfrm>
          <a:off x="3886956" y="965564"/>
          <a:ext cx="1554551" cy="777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200" b="1" kern="1200" noProof="0" dirty="0"/>
            <a:t>2. Doelbinding</a:t>
          </a:r>
        </a:p>
      </dsp:txBody>
      <dsp:txXfrm>
        <a:off x="3924899" y="1003507"/>
        <a:ext cx="1478665" cy="701389"/>
      </dsp:txXfrm>
    </dsp:sp>
    <dsp:sp modelId="{27EBC0D1-EC0F-4F15-B7FF-17C17D6EE2DE}">
      <dsp:nvSpPr>
        <dsp:cNvPr id="0" name=""/>
        <dsp:cNvSpPr/>
      </dsp:nvSpPr>
      <dsp:spPr>
        <a:xfrm>
          <a:off x="3886955" y="2512465"/>
          <a:ext cx="1554551" cy="777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 noProof="0" dirty="0"/>
            <a:t>3. Minimale </a:t>
          </a:r>
          <a:r>
            <a:rPr lang="nl-BE" sz="1200" b="1" kern="1200" noProof="0" dirty="0" err="1"/>
            <a:t>gegevens-verwerking</a:t>
          </a:r>
          <a:endParaRPr lang="nl-BE" sz="1200" b="1" kern="1200" noProof="0" dirty="0"/>
        </a:p>
      </dsp:txBody>
      <dsp:txXfrm>
        <a:off x="3924898" y="2550408"/>
        <a:ext cx="1478665" cy="701389"/>
      </dsp:txXfrm>
    </dsp:sp>
    <dsp:sp modelId="{D5A771EE-C4FB-48A1-9C26-7A887F97EC3E}">
      <dsp:nvSpPr>
        <dsp:cNvPr id="0" name=""/>
        <dsp:cNvSpPr/>
      </dsp:nvSpPr>
      <dsp:spPr>
        <a:xfrm>
          <a:off x="2191964" y="3400720"/>
          <a:ext cx="1554551" cy="777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 noProof="0" dirty="0"/>
            <a:t>4. Juistheid</a:t>
          </a:r>
        </a:p>
      </dsp:txBody>
      <dsp:txXfrm>
        <a:off x="2229907" y="3438663"/>
        <a:ext cx="1478665" cy="701389"/>
      </dsp:txXfrm>
    </dsp:sp>
    <dsp:sp modelId="{C80E75C7-BE38-43DC-8785-7EC87D19685D}">
      <dsp:nvSpPr>
        <dsp:cNvPr id="0" name=""/>
        <dsp:cNvSpPr/>
      </dsp:nvSpPr>
      <dsp:spPr>
        <a:xfrm>
          <a:off x="53876" y="2417704"/>
          <a:ext cx="1812093" cy="777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 noProof="0" dirty="0"/>
            <a:t>5. Opslagbeperking</a:t>
          </a:r>
        </a:p>
      </dsp:txBody>
      <dsp:txXfrm>
        <a:off x="91819" y="2455647"/>
        <a:ext cx="1736207" cy="701389"/>
      </dsp:txXfrm>
    </dsp:sp>
    <dsp:sp modelId="{608FA3AB-64D4-4CC9-BF93-509305A129C3}">
      <dsp:nvSpPr>
        <dsp:cNvPr id="0" name=""/>
        <dsp:cNvSpPr/>
      </dsp:nvSpPr>
      <dsp:spPr>
        <a:xfrm>
          <a:off x="182140" y="933336"/>
          <a:ext cx="1726251" cy="777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 noProof="0" dirty="0"/>
            <a:t>6. Integriteit en vertrouwelijkheid</a:t>
          </a:r>
        </a:p>
      </dsp:txBody>
      <dsp:txXfrm>
        <a:off x="220083" y="971279"/>
        <a:ext cx="1650365" cy="701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0B0A-2F7C-4AC0-B154-B83C6F052001}">
      <dsp:nvSpPr>
        <dsp:cNvPr id="0" name=""/>
        <dsp:cNvSpPr/>
      </dsp:nvSpPr>
      <dsp:spPr>
        <a:xfrm>
          <a:off x="839957" y="1913"/>
          <a:ext cx="2501901" cy="150114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noProof="0" dirty="0"/>
            <a:t>Rechtsgrond</a:t>
          </a:r>
        </a:p>
      </dsp:txBody>
      <dsp:txXfrm>
        <a:off x="839957" y="1913"/>
        <a:ext cx="2501901" cy="1501141"/>
      </dsp:txXfrm>
    </dsp:sp>
    <dsp:sp modelId="{BCFD5495-3E5B-443F-8FA2-7850D692515C}">
      <dsp:nvSpPr>
        <dsp:cNvPr id="0" name=""/>
        <dsp:cNvSpPr/>
      </dsp:nvSpPr>
      <dsp:spPr>
        <a:xfrm>
          <a:off x="3592050" y="1913"/>
          <a:ext cx="2501901" cy="1501141"/>
        </a:xfrm>
        <a:prstGeom prst="rect">
          <a:avLst/>
        </a:prstGeom>
        <a:solidFill>
          <a:schemeClr val="accent2">
            <a:shade val="80000"/>
            <a:hueOff val="74438"/>
            <a:satOff val="-4151"/>
            <a:lumOff val="4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noProof="0" dirty="0"/>
            <a:t>Bewaartermijnen</a:t>
          </a:r>
        </a:p>
      </dsp:txBody>
      <dsp:txXfrm>
        <a:off x="3592050" y="1913"/>
        <a:ext cx="2501901" cy="1501141"/>
      </dsp:txXfrm>
    </dsp:sp>
    <dsp:sp modelId="{EDE07D18-0EDF-489B-BB22-87AA446E0D97}">
      <dsp:nvSpPr>
        <dsp:cNvPr id="0" name=""/>
        <dsp:cNvSpPr/>
      </dsp:nvSpPr>
      <dsp:spPr>
        <a:xfrm>
          <a:off x="6344142" y="1913"/>
          <a:ext cx="2501901" cy="1501141"/>
        </a:xfrm>
        <a:prstGeom prst="rect">
          <a:avLst/>
        </a:prstGeom>
        <a:solidFill>
          <a:schemeClr val="accent2">
            <a:shade val="80000"/>
            <a:hueOff val="148877"/>
            <a:satOff val="-8301"/>
            <a:lumOff val="8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noProof="0" dirty="0"/>
            <a:t>Transparantie en informatieplicht</a:t>
          </a:r>
        </a:p>
      </dsp:txBody>
      <dsp:txXfrm>
        <a:off x="6344142" y="1913"/>
        <a:ext cx="2501901" cy="1501141"/>
      </dsp:txXfrm>
    </dsp:sp>
    <dsp:sp modelId="{9E8F8A9C-B06A-4DF0-8858-A3398950FA7B}">
      <dsp:nvSpPr>
        <dsp:cNvPr id="0" name=""/>
        <dsp:cNvSpPr/>
      </dsp:nvSpPr>
      <dsp:spPr>
        <a:xfrm>
          <a:off x="839957" y="1753244"/>
          <a:ext cx="2501901" cy="1501141"/>
        </a:xfrm>
        <a:prstGeom prst="rect">
          <a:avLst/>
        </a:prstGeom>
        <a:solidFill>
          <a:schemeClr val="accent2">
            <a:shade val="80000"/>
            <a:hueOff val="223315"/>
            <a:satOff val="-12452"/>
            <a:lumOff val="13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noProof="0" dirty="0"/>
            <a:t>Rechten van betrokkenen</a:t>
          </a:r>
        </a:p>
      </dsp:txBody>
      <dsp:txXfrm>
        <a:off x="839957" y="1753244"/>
        <a:ext cx="2501901" cy="1501141"/>
      </dsp:txXfrm>
    </dsp:sp>
    <dsp:sp modelId="{F11E956F-C8D8-4EDE-9FD2-1E8B09DBC700}">
      <dsp:nvSpPr>
        <dsp:cNvPr id="0" name=""/>
        <dsp:cNvSpPr/>
      </dsp:nvSpPr>
      <dsp:spPr>
        <a:xfrm>
          <a:off x="3592050" y="1753244"/>
          <a:ext cx="2501901" cy="1501141"/>
        </a:xfrm>
        <a:prstGeom prst="rect">
          <a:avLst/>
        </a:prstGeom>
        <a:solidFill>
          <a:schemeClr val="accent2">
            <a:shade val="80000"/>
            <a:hueOff val="297753"/>
            <a:satOff val="-16603"/>
            <a:lumOff val="176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noProof="0" dirty="0"/>
            <a:t>Intern register verwerkingsactiviteiten</a:t>
          </a:r>
        </a:p>
      </dsp:txBody>
      <dsp:txXfrm>
        <a:off x="3592050" y="1753244"/>
        <a:ext cx="2501901" cy="1501141"/>
      </dsp:txXfrm>
    </dsp:sp>
    <dsp:sp modelId="{8DCDB3A4-805E-433E-8961-C975EF0D90CF}">
      <dsp:nvSpPr>
        <dsp:cNvPr id="0" name=""/>
        <dsp:cNvSpPr/>
      </dsp:nvSpPr>
      <dsp:spPr>
        <a:xfrm>
          <a:off x="6344142" y="1753244"/>
          <a:ext cx="2501901" cy="1501141"/>
        </a:xfrm>
        <a:prstGeom prst="rect">
          <a:avLst/>
        </a:prstGeom>
        <a:solidFill>
          <a:schemeClr val="accent2">
            <a:shade val="80000"/>
            <a:hueOff val="372192"/>
            <a:satOff val="-20753"/>
            <a:lumOff val="220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noProof="0" dirty="0"/>
            <a:t>DPO (</a:t>
          </a:r>
          <a:r>
            <a:rPr lang="nl-BE" sz="1700" i="1" kern="1200" noProof="0" dirty="0"/>
            <a:t>Functionaris Gegevensbescherming)</a:t>
          </a:r>
          <a:endParaRPr lang="nl-BE" sz="1700" kern="1200" noProof="0" dirty="0"/>
        </a:p>
      </dsp:txBody>
      <dsp:txXfrm>
        <a:off x="6344142" y="1753244"/>
        <a:ext cx="2501901" cy="1501141"/>
      </dsp:txXfrm>
    </dsp:sp>
    <dsp:sp modelId="{1EFB79F3-13B5-483B-9C4B-49F9B0400978}">
      <dsp:nvSpPr>
        <dsp:cNvPr id="0" name=""/>
        <dsp:cNvSpPr/>
      </dsp:nvSpPr>
      <dsp:spPr>
        <a:xfrm>
          <a:off x="846462" y="3504576"/>
          <a:ext cx="2501901" cy="1501141"/>
        </a:xfrm>
        <a:prstGeom prst="rect">
          <a:avLst/>
        </a:prstGeom>
        <a:solidFill>
          <a:schemeClr val="accent2">
            <a:shade val="80000"/>
            <a:hueOff val="446630"/>
            <a:satOff val="-24904"/>
            <a:lumOff val="26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noProof="0" dirty="0"/>
            <a:t>DPIA (</a:t>
          </a:r>
          <a:r>
            <a:rPr lang="nl-BE" sz="1700" i="1" kern="1200" noProof="0" dirty="0"/>
            <a:t>GEB</a:t>
          </a:r>
          <a:r>
            <a:rPr lang="nl-BE" sz="1700" i="0" kern="1200" noProof="0" dirty="0"/>
            <a:t>)</a:t>
          </a:r>
          <a:endParaRPr lang="nl-BE" sz="1700" kern="1200" noProof="0" dirty="0"/>
        </a:p>
      </dsp:txBody>
      <dsp:txXfrm>
        <a:off x="846462" y="3504576"/>
        <a:ext cx="2501901" cy="1501141"/>
      </dsp:txXfrm>
    </dsp:sp>
    <dsp:sp modelId="{D7DB4400-CD46-4445-80BD-655952A26016}">
      <dsp:nvSpPr>
        <dsp:cNvPr id="0" name=""/>
        <dsp:cNvSpPr/>
      </dsp:nvSpPr>
      <dsp:spPr>
        <a:xfrm>
          <a:off x="3592050" y="3504576"/>
          <a:ext cx="2501901" cy="1501141"/>
        </a:xfrm>
        <a:prstGeom prst="rect">
          <a:avLst/>
        </a:prstGeom>
        <a:solidFill>
          <a:schemeClr val="accent2">
            <a:shade val="80000"/>
            <a:hueOff val="521068"/>
            <a:satOff val="-29054"/>
            <a:lumOff val="30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noProof="0" dirty="0"/>
            <a:t>Gegevensbeveiliging en gegevenslekken</a:t>
          </a:r>
        </a:p>
      </dsp:txBody>
      <dsp:txXfrm>
        <a:off x="3592050" y="3504576"/>
        <a:ext cx="2501901" cy="1501141"/>
      </dsp:txXfrm>
    </dsp:sp>
    <dsp:sp modelId="{2D921812-A115-418D-B949-DA9481C21C04}">
      <dsp:nvSpPr>
        <dsp:cNvPr id="0" name=""/>
        <dsp:cNvSpPr/>
      </dsp:nvSpPr>
      <dsp:spPr>
        <a:xfrm>
          <a:off x="6344142" y="3504576"/>
          <a:ext cx="2501901" cy="1501141"/>
        </a:xfrm>
        <a:prstGeom prst="rect">
          <a:avLst/>
        </a:prstGeom>
        <a:solidFill>
          <a:schemeClr val="accent2">
            <a:shade val="80000"/>
            <a:hueOff val="595507"/>
            <a:satOff val="-33205"/>
            <a:lumOff val="352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noProof="0" dirty="0"/>
            <a:t>Doorgifte persoonsgegevens buiten de EER</a:t>
          </a:r>
        </a:p>
      </dsp:txBody>
      <dsp:txXfrm>
        <a:off x="6344142" y="3504576"/>
        <a:ext cx="2501901" cy="1501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B7359-E933-4F0E-986C-F9D7C990A592}">
      <dsp:nvSpPr>
        <dsp:cNvPr id="0" name=""/>
        <dsp:cNvSpPr/>
      </dsp:nvSpPr>
      <dsp:spPr>
        <a:xfrm>
          <a:off x="0" y="513083"/>
          <a:ext cx="3250429" cy="32506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</a:rPr>
            <a:t>Passende rechtsgrond</a:t>
          </a:r>
        </a:p>
      </dsp:txBody>
      <dsp:txXfrm>
        <a:off x="476014" y="989131"/>
        <a:ext cx="2298401" cy="2298562"/>
      </dsp:txXfrm>
    </dsp:sp>
    <dsp:sp modelId="{0DB56D4C-B961-467E-A04E-EB8ED2692ECD}">
      <dsp:nvSpPr>
        <dsp:cNvPr id="0" name=""/>
        <dsp:cNvSpPr/>
      </dsp:nvSpPr>
      <dsp:spPr>
        <a:xfrm>
          <a:off x="2983870" y="549083"/>
          <a:ext cx="3250429" cy="32506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solidFill>
                <a:schemeClr val="bg1"/>
              </a:solidFill>
            </a:rPr>
            <a:t>Transparantie - privacybeleid</a:t>
          </a:r>
        </a:p>
      </dsp:txBody>
      <dsp:txXfrm>
        <a:off x="3459884" y="1025131"/>
        <a:ext cx="2298401" cy="229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F6EFC-6548-4D38-9F89-707A11221F87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C9126-3790-42BD-B6C9-15FB4AD59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65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DABA-4C6D-4502-8288-533C559A50B5}" type="datetimeFigureOut">
              <a:rPr lang="en-GB" smtClean="0"/>
              <a:t>28/03/2022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C3562-DFB5-4717-A32E-6B60A89AF6A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22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C3562-DFB5-4717-A32E-6B60A89AF6A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47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C3562-DFB5-4717-A32E-6B60A89AF6A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0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3562-DFB5-4717-A32E-6B60A89AF6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Loyens &amp; Loeff CVBA / SCRL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49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3562-DFB5-4717-A32E-6B60A89AF6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87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3562-DFB5-4717-A32E-6B60A89AF6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Loyens &amp; Loeff CVBA / SCRL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3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3562-DFB5-4717-A32E-6B60A89AF6A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" y="9119475"/>
            <a:ext cx="3169920" cy="48172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Loyens &amp; Loeff CVBA / SCRL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31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C3562-DFB5-4717-A32E-6B60A89AF6A9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13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L Cover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6524573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DMS </a:t>
            </a:r>
            <a:r>
              <a:rPr lang="nl-NL" dirty="0" err="1"/>
              <a:t>number</a:t>
            </a:r>
            <a:endParaRPr lang="nl-NL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00039" y="296864"/>
            <a:ext cx="11591924" cy="388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" name="L&amp;L Brandbox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7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  <p:grpSp>
          <p:nvGrpSpPr>
            <p:cNvPr id="25" name="Logo L&amp;L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4854196"/>
            <a:ext cx="7849641" cy="44319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5571089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00775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L&amp;L team Name</a:t>
            </a:r>
          </a:p>
        </p:txBody>
      </p:sp>
    </p:spTree>
    <p:extLst>
      <p:ext uri="{BB962C8B-B14F-4D97-AF65-F5344CB8AC3E}">
        <p14:creationId xmlns:p14="http://schemas.microsoft.com/office/powerpoint/2010/main" val="2167132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3854"/>
            <a:ext cx="8208962" cy="1651734"/>
          </a:xfrm>
        </p:spPr>
        <p:txBody>
          <a:bodyPr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873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4744"/>
            <a:ext cx="4826000" cy="1651734"/>
          </a:xfrm>
        </p:spPr>
        <p:txBody>
          <a:bodyPr wrap="square"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83338" y="1124744"/>
            <a:ext cx="4826000" cy="1651734"/>
          </a:xfrm>
        </p:spPr>
        <p:txBody>
          <a:bodyPr wrap="square"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445950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125539"/>
            <a:ext cx="5508625" cy="5183186"/>
          </a:xfrm>
          <a:prstGeom prst="rect">
            <a:avLst/>
          </a:prstGeom>
          <a:solidFill>
            <a:schemeClr val="accent5"/>
          </a:solidFill>
        </p:spPr>
        <p:txBody>
          <a:bodyPr lIns="828000" tIns="180000" rIns="828000" bIns="0" anchor="t" anchorCtr="0">
            <a:noAutofit/>
          </a:bodyPr>
          <a:lstStyle>
            <a:lvl1pPr algn="ctr"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HOW TO INSERT PICTURE </a:t>
            </a:r>
            <a:br>
              <a:rPr lang="nl-NL" dirty="0"/>
            </a:br>
            <a:r>
              <a:rPr lang="nl-NL" dirty="0"/>
              <a:t>FROM SHAREPOINT OR COMPUTER?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Click ‘</a:t>
            </a:r>
            <a:r>
              <a:rPr lang="nl-NL" dirty="0" err="1"/>
              <a:t>Insert</a:t>
            </a:r>
            <a:r>
              <a:rPr lang="nl-NL" dirty="0"/>
              <a:t> picture’ button and select picture </a:t>
            </a:r>
            <a:r>
              <a:rPr lang="nl-NL" dirty="0" err="1"/>
              <a:t>from</a:t>
            </a:r>
            <a:r>
              <a:rPr lang="nl-NL" dirty="0"/>
              <a:t> SharePoint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or 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a picture </a:t>
            </a:r>
            <a:r>
              <a:rPr lang="nl-NL" dirty="0" err="1"/>
              <a:t>from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your</a:t>
            </a:r>
            <a:r>
              <a:rPr lang="nl-NL" dirty="0"/>
              <a:t> computer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1124236"/>
            <a:ext cx="4826000" cy="2041585"/>
          </a:xfrm>
          <a:prstGeom prst="rect">
            <a:avLst/>
          </a:prstGeo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Sixth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9802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83338" y="1124744"/>
            <a:ext cx="4826000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Sixth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1125539"/>
            <a:ext cx="5508625" cy="5183186"/>
          </a:xfrm>
          <a:prstGeom prst="rect">
            <a:avLst/>
          </a:prstGeom>
          <a:solidFill>
            <a:schemeClr val="accent5"/>
          </a:solidFill>
        </p:spPr>
        <p:txBody>
          <a:bodyPr lIns="828000" tIns="180000" rIns="828000" bIns="0" anchor="t" anchorCtr="0">
            <a:noAutofit/>
          </a:bodyPr>
          <a:lstStyle>
            <a:lvl1pPr algn="ctr"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HOW TO INSERT PICTURE </a:t>
            </a:r>
            <a:br>
              <a:rPr lang="nl-NL" dirty="0"/>
            </a:br>
            <a:r>
              <a:rPr lang="nl-NL" dirty="0"/>
              <a:t>FROM SHAREPOINT OR COMPUTER?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Click ‘</a:t>
            </a:r>
            <a:r>
              <a:rPr lang="nl-NL" dirty="0" err="1"/>
              <a:t>Insert</a:t>
            </a:r>
            <a:r>
              <a:rPr lang="nl-NL" dirty="0"/>
              <a:t> picture’ button and select picture </a:t>
            </a:r>
            <a:r>
              <a:rPr lang="nl-NL" dirty="0" err="1"/>
              <a:t>from</a:t>
            </a:r>
            <a:r>
              <a:rPr lang="nl-NL" dirty="0"/>
              <a:t> SharePoint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or 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a picture </a:t>
            </a:r>
            <a:r>
              <a:rPr lang="nl-NL" dirty="0" err="1"/>
              <a:t>from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 err="1"/>
              <a:t>your</a:t>
            </a:r>
            <a:r>
              <a:rPr lang="nl-NL" dirty="0"/>
              <a:t> computer</a:t>
            </a:r>
          </a:p>
        </p:txBody>
      </p:sp>
    </p:spTree>
    <p:extLst>
      <p:ext uri="{BB962C8B-B14F-4D97-AF65-F5344CB8AC3E}">
        <p14:creationId xmlns:p14="http://schemas.microsoft.com/office/powerpoint/2010/main" val="1541757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ox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9"/>
            <a:ext cx="11591924" cy="5183186"/>
          </a:xfrm>
          <a:prstGeom prst="rect">
            <a:avLst/>
          </a:prstGeom>
          <a:solidFill>
            <a:schemeClr val="accent5"/>
          </a:solidFill>
        </p:spPr>
        <p:txBody>
          <a:bodyPr lIns="0" tIns="360000" rIns="0" bIns="1116000" anchor="t" anchorCtr="0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HOW TO INSERT PICTURE </a:t>
            </a:r>
            <a:br>
              <a:rPr lang="nl-NL" dirty="0"/>
            </a:br>
            <a:r>
              <a:rPr lang="nl-NL" dirty="0"/>
              <a:t>FROM SHAREPOINT OR COMPUTER?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br>
              <a:rPr lang="nl-NL" dirty="0"/>
            </a:br>
            <a:r>
              <a:rPr lang="nl-NL" dirty="0"/>
              <a:t>Click ‘</a:t>
            </a:r>
            <a:r>
              <a:rPr lang="nl-NL" dirty="0" err="1"/>
              <a:t>Insert</a:t>
            </a:r>
            <a:r>
              <a:rPr lang="nl-NL" dirty="0"/>
              <a:t> picture’ button and select picture </a:t>
            </a:r>
            <a:r>
              <a:rPr lang="nl-NL" dirty="0" err="1"/>
              <a:t>from</a:t>
            </a:r>
            <a:r>
              <a:rPr lang="nl-NL" dirty="0"/>
              <a:t> SharePoint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or 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a picture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computer</a:t>
            </a:r>
          </a:p>
        </p:txBody>
      </p:sp>
    </p:spTree>
    <p:extLst>
      <p:ext uri="{BB962C8B-B14F-4D97-AF65-F5344CB8AC3E}">
        <p14:creationId xmlns:p14="http://schemas.microsoft.com/office/powerpoint/2010/main" val="263224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296863"/>
            <a:ext cx="11591924" cy="6011862"/>
          </a:xfrm>
          <a:prstGeom prst="rect">
            <a:avLst/>
          </a:prstGeom>
          <a:solidFill>
            <a:schemeClr val="accent5"/>
          </a:solidFill>
        </p:spPr>
        <p:txBody>
          <a:bodyPr lIns="0" tIns="360000" rIns="0" bIns="0" anchor="t" anchorCtr="0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HOW TO INSERT PICTURE </a:t>
            </a:r>
            <a:br>
              <a:rPr lang="nl-NL" dirty="0"/>
            </a:br>
            <a:r>
              <a:rPr lang="nl-NL" dirty="0"/>
              <a:t>FROM SHAREPOINT OR COMPUTER?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br>
              <a:rPr lang="nl-NL" dirty="0"/>
            </a:br>
            <a:r>
              <a:rPr lang="nl-NL" dirty="0"/>
              <a:t>Click ‘</a:t>
            </a:r>
            <a:r>
              <a:rPr lang="nl-NL" dirty="0" err="1"/>
              <a:t>Insert</a:t>
            </a:r>
            <a:r>
              <a:rPr lang="nl-NL" dirty="0"/>
              <a:t> picture’ button and select picture </a:t>
            </a:r>
            <a:r>
              <a:rPr lang="nl-NL" dirty="0" err="1"/>
              <a:t>from</a:t>
            </a:r>
            <a:r>
              <a:rPr lang="nl-NL" dirty="0"/>
              <a:t> SharePoint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or 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a picture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computer</a:t>
            </a:r>
          </a:p>
        </p:txBody>
      </p:sp>
    </p:spTree>
    <p:extLst>
      <p:ext uri="{BB962C8B-B14F-4D97-AF65-F5344CB8AC3E}">
        <p14:creationId xmlns:p14="http://schemas.microsoft.com/office/powerpoint/2010/main" val="23340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33"/>
          <p:cNvSpPr txBox="1"/>
          <p:nvPr/>
        </p:nvSpPr>
        <p:spPr>
          <a:xfrm>
            <a:off x="983432" y="5434064"/>
            <a:ext cx="20161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200" dirty="0">
                <a:solidFill>
                  <a:schemeClr val="tx2"/>
                </a:solidFill>
                <a:latin typeface="+mn-lt"/>
              </a:rPr>
              <a:t>T: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8" name="CVPictureRight"/>
          <p:cNvSpPr>
            <a:spLocks noGrp="1"/>
          </p:cNvSpPr>
          <p:nvPr>
            <p:ph type="pic" sz="quarter" idx="13" hasCustomPrompt="1"/>
          </p:nvPr>
        </p:nvSpPr>
        <p:spPr>
          <a:xfrm>
            <a:off x="8622712" y="1127223"/>
            <a:ext cx="2586625" cy="3516594"/>
          </a:xfrm>
          <a:prstGeom prst="rect">
            <a:avLst/>
          </a:prstGeom>
          <a:solidFill>
            <a:schemeClr val="accent5"/>
          </a:solidFill>
        </p:spPr>
        <p:txBody>
          <a:bodyPr lIns="72000" tIns="756000" rIns="72000" bIns="0" anchor="t" anchorCtr="0">
            <a:noAutofit/>
          </a:bodyPr>
          <a:lstStyle>
            <a:lvl1pPr algn="ctr"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HOW TO ADD</a:t>
            </a:r>
            <a:br>
              <a:rPr lang="nl-NL" dirty="0"/>
            </a:br>
            <a:r>
              <a:rPr lang="nl-NL" dirty="0"/>
              <a:t>CV TEXT &amp; PHOTO?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9" name="CVTitleRight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1927560"/>
            <a:ext cx="7308850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0" name="CVDescription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982663" y="2896680"/>
            <a:ext cx="7308850" cy="136447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here</a:t>
            </a:r>
            <a:r>
              <a:rPr lang="nl-NL" noProof="0" dirty="0"/>
              <a:t>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add</a:t>
            </a:r>
            <a:r>
              <a:rPr lang="nl-NL" noProof="0" dirty="0"/>
              <a:t> a job </a:t>
            </a:r>
            <a:r>
              <a:rPr lang="nl-NL" noProof="0" dirty="0" err="1"/>
              <a:t>description</a:t>
            </a:r>
            <a:r>
              <a:rPr lang="nl-NL" noProof="0" dirty="0"/>
              <a:t> (7 </a:t>
            </a:r>
            <a:r>
              <a:rPr lang="nl-NL" noProof="0" dirty="0" err="1"/>
              <a:t>rows</a:t>
            </a:r>
            <a:r>
              <a:rPr lang="nl-NL" noProof="0" dirty="0"/>
              <a:t> max)</a:t>
            </a:r>
          </a:p>
          <a:p>
            <a:pPr lvl="0"/>
            <a:endParaRPr lang="nl-NL" noProof="0" dirty="0"/>
          </a:p>
          <a:p>
            <a:pPr lvl="0"/>
            <a:endParaRPr lang="nl-NL" noProof="0" dirty="0"/>
          </a:p>
          <a:p>
            <a:pPr lvl="0"/>
            <a:endParaRPr lang="nl-NL" noProof="0" dirty="0"/>
          </a:p>
          <a:p>
            <a:pPr lvl="0"/>
            <a:endParaRPr lang="nl-NL" noProof="0" dirty="0"/>
          </a:p>
          <a:p>
            <a:pPr lvl="0"/>
            <a:r>
              <a:rPr lang="nl-NL" noProof="0" dirty="0"/>
              <a:t> </a:t>
            </a:r>
          </a:p>
        </p:txBody>
      </p:sp>
      <p:cxnSp>
        <p:nvCxnSpPr>
          <p:cNvPr id="11" name="Rechte verbindingslijn 15"/>
          <p:cNvCxnSpPr/>
          <p:nvPr/>
        </p:nvCxnSpPr>
        <p:spPr>
          <a:xfrm>
            <a:off x="982663" y="1728753"/>
            <a:ext cx="73088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VTelephoneRight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5434064"/>
            <a:ext cx="7020049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3" name="CVEmail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1271464" y="5733256"/>
            <a:ext cx="7020049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6" name="CVSubTitleRight"/>
          <p:cNvSpPr>
            <a:spLocks noGrp="1"/>
          </p:cNvSpPr>
          <p:nvPr>
            <p:ph type="body" sz="quarter" idx="23" hasCustomPrompt="1"/>
          </p:nvPr>
        </p:nvSpPr>
        <p:spPr>
          <a:xfrm>
            <a:off x="982663" y="2291056"/>
            <a:ext cx="7308850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7" name="CVLanguagesRight"/>
          <p:cNvSpPr>
            <a:spLocks noGrp="1"/>
          </p:cNvSpPr>
          <p:nvPr>
            <p:ph type="body" sz="quarter" idx="25" hasCustomPrompt="1"/>
          </p:nvPr>
        </p:nvSpPr>
        <p:spPr>
          <a:xfrm>
            <a:off x="982663" y="4643816"/>
            <a:ext cx="7308850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Add</a:t>
            </a:r>
            <a:r>
              <a:rPr lang="nl-NL" noProof="0" dirty="0"/>
              <a:t> </a:t>
            </a:r>
            <a:r>
              <a:rPr lang="nl-NL" noProof="0" dirty="0" err="1"/>
              <a:t>languages</a:t>
            </a:r>
            <a:r>
              <a:rPr lang="nl-NL" noProof="0" dirty="0"/>
              <a:t> of </a:t>
            </a:r>
            <a:r>
              <a:rPr lang="nl-NL" noProof="0" dirty="0" err="1"/>
              <a:t>proficiency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8" name="CVEducationRight"/>
          <p:cNvSpPr>
            <a:spLocks noGrp="1"/>
          </p:cNvSpPr>
          <p:nvPr>
            <p:ph type="body" sz="quarter" idx="26" hasCustomPrompt="1"/>
          </p:nvPr>
        </p:nvSpPr>
        <p:spPr>
          <a:xfrm>
            <a:off x="982663" y="4900954"/>
            <a:ext cx="7308850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Add</a:t>
            </a:r>
            <a:r>
              <a:rPr lang="nl-NL" noProof="0" dirty="0"/>
              <a:t> </a:t>
            </a:r>
            <a:r>
              <a:rPr lang="nl-NL" noProof="0" dirty="0" err="1"/>
              <a:t>education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rows</a:t>
            </a:r>
            <a:r>
              <a:rPr lang="nl-NL" noProof="0" dirty="0"/>
              <a:t> max)</a:t>
            </a:r>
          </a:p>
        </p:txBody>
      </p:sp>
      <p:sp>
        <p:nvSpPr>
          <p:cNvPr id="22" name="CVNameRight"/>
          <p:cNvSpPr>
            <a:spLocks noGrp="1"/>
          </p:cNvSpPr>
          <p:nvPr>
            <p:ph type="body" sz="quarter" idx="27" hasCustomPrompt="1"/>
          </p:nvPr>
        </p:nvSpPr>
        <p:spPr>
          <a:xfrm>
            <a:off x="982663" y="1125538"/>
            <a:ext cx="730885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28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25" name="Tekstvak 35"/>
          <p:cNvSpPr txBox="1"/>
          <p:nvPr userDrawn="1"/>
        </p:nvSpPr>
        <p:spPr>
          <a:xfrm>
            <a:off x="983432" y="5733256"/>
            <a:ext cx="20161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1200" dirty="0">
                <a:solidFill>
                  <a:schemeClr val="tx2"/>
                </a:solidFill>
                <a:latin typeface="+mn-lt"/>
              </a:rPr>
              <a:t>E:</a:t>
            </a:r>
          </a:p>
        </p:txBody>
      </p:sp>
      <p:cxnSp>
        <p:nvCxnSpPr>
          <p:cNvPr id="27" name="Rechte verbindingslijn 27"/>
          <p:cNvCxnSpPr>
            <a:cxnSpLocks/>
          </p:cNvCxnSpPr>
          <p:nvPr userDrawn="1"/>
        </p:nvCxnSpPr>
        <p:spPr>
          <a:xfrm>
            <a:off x="982663" y="2699425"/>
            <a:ext cx="729367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8"/>
          <p:cNvCxnSpPr>
            <a:cxnSpLocks/>
          </p:cNvCxnSpPr>
          <p:nvPr userDrawn="1"/>
        </p:nvCxnSpPr>
        <p:spPr>
          <a:xfrm>
            <a:off x="982663" y="5362054"/>
            <a:ext cx="729367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072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2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8" name="CVPictureRight_1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9" name="CVTitleRight_1"/>
          <p:cNvSpPr>
            <a:spLocks noGrp="1"/>
          </p:cNvSpPr>
          <p:nvPr>
            <p:ph type="body" sz="quarter" idx="14" hasCustomPrompt="1"/>
          </p:nvPr>
        </p:nvSpPr>
        <p:spPr>
          <a:xfrm>
            <a:off x="1667508" y="1628800"/>
            <a:ext cx="414115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0" name="CVDescriptionRight_1"/>
          <p:cNvSpPr>
            <a:spLocks noGrp="1"/>
          </p:cNvSpPr>
          <p:nvPr>
            <p:ph type="body" sz="quarter" idx="15" hasCustomPrompt="1"/>
          </p:nvPr>
        </p:nvSpPr>
        <p:spPr>
          <a:xfrm>
            <a:off x="1667508" y="2240867"/>
            <a:ext cx="4141155" cy="2527317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sz="11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here</a:t>
            </a:r>
            <a:r>
              <a:rPr lang="nl-NL" noProof="0" dirty="0"/>
              <a:t>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add</a:t>
            </a:r>
            <a:r>
              <a:rPr lang="nl-NL" noProof="0" dirty="0"/>
              <a:t> a job </a:t>
            </a:r>
            <a:r>
              <a:rPr lang="nl-NL" noProof="0" dirty="0" err="1"/>
              <a:t>description</a:t>
            </a:r>
            <a:r>
              <a:rPr lang="nl-NL" noProof="0" dirty="0"/>
              <a:t> (15 </a:t>
            </a:r>
            <a:r>
              <a:rPr lang="nl-NL" noProof="0" dirty="0" err="1"/>
              <a:t>rows</a:t>
            </a:r>
            <a:r>
              <a:rPr lang="nl-NL" noProof="0" dirty="0"/>
              <a:t> max)</a:t>
            </a:r>
          </a:p>
        </p:txBody>
      </p:sp>
      <p:sp>
        <p:nvSpPr>
          <p:cNvPr id="12" name="CVTelephoneRight_1"/>
          <p:cNvSpPr>
            <a:spLocks noGrp="1"/>
          </p:cNvSpPr>
          <p:nvPr>
            <p:ph type="body" sz="quarter" idx="17" hasCustomPrompt="1"/>
          </p:nvPr>
        </p:nvSpPr>
        <p:spPr>
          <a:xfrm>
            <a:off x="1667508" y="5551832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3" name="CVEmailRight_1"/>
          <p:cNvSpPr>
            <a:spLocks noGrp="1"/>
          </p:cNvSpPr>
          <p:nvPr>
            <p:ph type="body" sz="quarter" idx="19" hasCustomPrompt="1"/>
          </p:nvPr>
        </p:nvSpPr>
        <p:spPr>
          <a:xfrm>
            <a:off x="1667508" y="6064657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6" name="CVSubTitleRight_1"/>
          <p:cNvSpPr>
            <a:spLocks noGrp="1"/>
          </p:cNvSpPr>
          <p:nvPr>
            <p:ph type="body" sz="quarter" idx="23" hasCustomPrompt="1"/>
          </p:nvPr>
        </p:nvSpPr>
        <p:spPr>
          <a:xfrm>
            <a:off x="1667508" y="1879738"/>
            <a:ext cx="414115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7" name="CVLanguagesRight_1"/>
          <p:cNvSpPr>
            <a:spLocks noGrp="1"/>
          </p:cNvSpPr>
          <p:nvPr>
            <p:ph type="body" sz="quarter" idx="25" hasCustomPrompt="1"/>
          </p:nvPr>
        </p:nvSpPr>
        <p:spPr>
          <a:xfrm>
            <a:off x="1667508" y="4946801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100" b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Add</a:t>
            </a:r>
            <a:r>
              <a:rPr lang="nl-NL" noProof="0" dirty="0"/>
              <a:t> </a:t>
            </a:r>
            <a:r>
              <a:rPr lang="nl-NL" noProof="0" dirty="0" err="1"/>
              <a:t>languages</a:t>
            </a:r>
            <a:r>
              <a:rPr lang="nl-NL" noProof="0" dirty="0"/>
              <a:t> of </a:t>
            </a:r>
            <a:r>
              <a:rPr lang="nl-NL" noProof="0" dirty="0" err="1"/>
              <a:t>proficiency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8" name="CVEducationRight_1"/>
          <p:cNvSpPr>
            <a:spLocks noGrp="1"/>
          </p:cNvSpPr>
          <p:nvPr>
            <p:ph type="body" sz="quarter" idx="26" hasCustomPrompt="1"/>
          </p:nvPr>
        </p:nvSpPr>
        <p:spPr>
          <a:xfrm>
            <a:off x="1667508" y="5203939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100" b="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Add</a:t>
            </a:r>
            <a:r>
              <a:rPr lang="nl-NL" noProof="0" dirty="0"/>
              <a:t> </a:t>
            </a:r>
            <a:r>
              <a:rPr lang="nl-NL" noProof="0" dirty="0" err="1"/>
              <a:t>education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rows</a:t>
            </a:r>
            <a:r>
              <a:rPr lang="nl-NL" noProof="0" dirty="0"/>
              <a:t> max)</a:t>
            </a:r>
          </a:p>
        </p:txBody>
      </p:sp>
      <p:sp>
        <p:nvSpPr>
          <p:cNvPr id="22" name="CVNameRight_1"/>
          <p:cNvSpPr>
            <a:spLocks noGrp="1"/>
          </p:cNvSpPr>
          <p:nvPr>
            <p:ph type="body" sz="quarter" idx="27" hasCustomPrompt="1"/>
          </p:nvPr>
        </p:nvSpPr>
        <p:spPr>
          <a:xfrm>
            <a:off x="1667508" y="1125538"/>
            <a:ext cx="414115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24" name="CVMobileRight_1"/>
          <p:cNvSpPr>
            <a:spLocks noGrp="1"/>
          </p:cNvSpPr>
          <p:nvPr>
            <p:ph type="body" sz="quarter" idx="28" hasCustomPrompt="1"/>
          </p:nvPr>
        </p:nvSpPr>
        <p:spPr>
          <a:xfrm>
            <a:off x="1667508" y="5808245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4" name="CVPictureRight_2">
            <a:extLst>
              <a:ext uri="{FF2B5EF4-FFF2-40B4-BE49-F238E27FC236}">
                <a16:creationId xmlns:a16="http://schemas.microsoft.com/office/drawing/2014/main" id="{7688168C-BC61-449F-BD5B-D8E78D69331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8333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5" name="CVTitleRight_2">
            <a:extLst>
              <a:ext uri="{FF2B5EF4-FFF2-40B4-BE49-F238E27FC236}">
                <a16:creationId xmlns:a16="http://schemas.microsoft.com/office/drawing/2014/main" id="{77437DD2-4EC4-47ED-B51B-12534CD16C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50808" y="1628800"/>
            <a:ext cx="414115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9" name="CVDescriptionRight_2">
            <a:extLst>
              <a:ext uri="{FF2B5EF4-FFF2-40B4-BE49-F238E27FC236}">
                <a16:creationId xmlns:a16="http://schemas.microsoft.com/office/drawing/2014/main" id="{6385314A-3A32-4E0C-9BAF-7A690D5A83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50808" y="2240867"/>
            <a:ext cx="4141155" cy="2527317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sz="11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here</a:t>
            </a:r>
            <a:r>
              <a:rPr lang="nl-NL" noProof="0" dirty="0"/>
              <a:t>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add</a:t>
            </a:r>
            <a:r>
              <a:rPr lang="nl-NL" noProof="0" dirty="0"/>
              <a:t> a job </a:t>
            </a:r>
            <a:r>
              <a:rPr lang="nl-NL" noProof="0" dirty="0" err="1"/>
              <a:t>description</a:t>
            </a:r>
            <a:r>
              <a:rPr lang="nl-NL" noProof="0" dirty="0"/>
              <a:t> (15 </a:t>
            </a:r>
            <a:r>
              <a:rPr lang="nl-NL" noProof="0" dirty="0" err="1"/>
              <a:t>rows</a:t>
            </a:r>
            <a:r>
              <a:rPr lang="nl-NL" noProof="0" dirty="0"/>
              <a:t> max)</a:t>
            </a:r>
          </a:p>
        </p:txBody>
      </p:sp>
      <p:sp>
        <p:nvSpPr>
          <p:cNvPr id="20" name="CVTelephoneRight_2">
            <a:extLst>
              <a:ext uri="{FF2B5EF4-FFF2-40B4-BE49-F238E27FC236}">
                <a16:creationId xmlns:a16="http://schemas.microsoft.com/office/drawing/2014/main" id="{70130985-4FBA-4184-A9BF-489A31EBDB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50808" y="5551832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21" name="CVEmailRight_2">
            <a:extLst>
              <a:ext uri="{FF2B5EF4-FFF2-40B4-BE49-F238E27FC236}">
                <a16:creationId xmlns:a16="http://schemas.microsoft.com/office/drawing/2014/main" id="{FFA2F06F-9706-4822-803E-6B73BE8C92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50808" y="6064657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3" name="CVSubTitleRight_2">
            <a:extLst>
              <a:ext uri="{FF2B5EF4-FFF2-40B4-BE49-F238E27FC236}">
                <a16:creationId xmlns:a16="http://schemas.microsoft.com/office/drawing/2014/main" id="{715C7401-39FC-4FB0-BD31-4CFEA7ABB9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50808" y="1879738"/>
            <a:ext cx="4141155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25" name="CVLanguagesRight_2">
            <a:extLst>
              <a:ext uri="{FF2B5EF4-FFF2-40B4-BE49-F238E27FC236}">
                <a16:creationId xmlns:a16="http://schemas.microsoft.com/office/drawing/2014/main" id="{EE4D17EC-1392-4A37-BF07-B629D5C650B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50808" y="4946801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100" b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Add</a:t>
            </a:r>
            <a:r>
              <a:rPr lang="nl-NL" noProof="0" dirty="0"/>
              <a:t> </a:t>
            </a:r>
            <a:r>
              <a:rPr lang="nl-NL" noProof="0" dirty="0" err="1"/>
              <a:t>languages</a:t>
            </a:r>
            <a:r>
              <a:rPr lang="nl-NL" noProof="0" dirty="0"/>
              <a:t> of </a:t>
            </a:r>
            <a:r>
              <a:rPr lang="nl-NL" noProof="0" dirty="0" err="1"/>
              <a:t>proficiency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26" name="CVEducationRight_2">
            <a:extLst>
              <a:ext uri="{FF2B5EF4-FFF2-40B4-BE49-F238E27FC236}">
                <a16:creationId xmlns:a16="http://schemas.microsoft.com/office/drawing/2014/main" id="{7C612E5E-6802-4519-B727-526B65A11BD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50808" y="5203939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100" b="0" baseline="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Add</a:t>
            </a:r>
            <a:r>
              <a:rPr lang="nl-NL" noProof="0" dirty="0"/>
              <a:t> </a:t>
            </a:r>
            <a:r>
              <a:rPr lang="nl-NL" noProof="0" dirty="0" err="1"/>
              <a:t>education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rows</a:t>
            </a:r>
            <a:r>
              <a:rPr lang="nl-NL" noProof="0" dirty="0"/>
              <a:t> max)</a:t>
            </a:r>
          </a:p>
        </p:txBody>
      </p:sp>
      <p:sp>
        <p:nvSpPr>
          <p:cNvPr id="27" name="CVNameRight_2">
            <a:extLst>
              <a:ext uri="{FF2B5EF4-FFF2-40B4-BE49-F238E27FC236}">
                <a16:creationId xmlns:a16="http://schemas.microsoft.com/office/drawing/2014/main" id="{B473886F-6F62-43BA-B294-32CBF09BE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50808" y="1125538"/>
            <a:ext cx="4141155" cy="24622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6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28" name="CVMobileRight_2">
            <a:extLst>
              <a:ext uri="{FF2B5EF4-FFF2-40B4-BE49-F238E27FC236}">
                <a16:creationId xmlns:a16="http://schemas.microsoft.com/office/drawing/2014/main" id="{86ADE61C-9932-4AF3-9294-F9D543BF455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50808" y="5808245"/>
            <a:ext cx="4141155" cy="1692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00565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790">
          <p15:clr>
            <a:srgbClr val="FBAE40"/>
          </p15:clr>
        </p15:guide>
        <p15:guide id="6" pos="7061">
          <p15:clr>
            <a:srgbClr val="FBAE40"/>
          </p15:clr>
        </p15:guide>
        <p15:guide id="7" pos="7491">
          <p15:clr>
            <a:srgbClr val="FBAE40"/>
          </p15:clr>
        </p15:guide>
        <p15:guide id="8" pos="619">
          <p15:clr>
            <a:srgbClr val="FBAE40"/>
          </p15:clr>
        </p15:guide>
        <p15:guide id="9" pos="189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187">
          <p15:clr>
            <a:srgbClr val="FBAE40"/>
          </p15:clr>
        </p15:guide>
        <p15:guide id="12" orient="horz" pos="397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6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8" name="CVPictureRight_1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9" name="CVTitleRight_1"/>
          <p:cNvSpPr>
            <a:spLocks noGrp="1"/>
          </p:cNvSpPr>
          <p:nvPr>
            <p:ph type="body" sz="quarter" idx="14" hasCustomPrompt="1"/>
          </p:nvPr>
        </p:nvSpPr>
        <p:spPr>
          <a:xfrm>
            <a:off x="1667509" y="1614239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2" name="CVTelephoneRight_1"/>
          <p:cNvSpPr>
            <a:spLocks noGrp="1"/>
          </p:cNvSpPr>
          <p:nvPr>
            <p:ph type="body" sz="quarter" idx="17" hasCustomPrompt="1"/>
          </p:nvPr>
        </p:nvSpPr>
        <p:spPr>
          <a:xfrm>
            <a:off x="1664123" y="2326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3" name="CVEmailRight_1"/>
          <p:cNvSpPr>
            <a:spLocks noGrp="1"/>
          </p:cNvSpPr>
          <p:nvPr>
            <p:ph type="body" sz="quarter" idx="19" hasCustomPrompt="1"/>
          </p:nvPr>
        </p:nvSpPr>
        <p:spPr>
          <a:xfrm>
            <a:off x="1664123" y="283900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6" name="CVSubTitleRight_1"/>
          <p:cNvSpPr>
            <a:spLocks noGrp="1"/>
          </p:cNvSpPr>
          <p:nvPr>
            <p:ph type="body" sz="quarter" idx="23" hasCustomPrompt="1"/>
          </p:nvPr>
        </p:nvSpPr>
        <p:spPr>
          <a:xfrm>
            <a:off x="1667509" y="1865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22" name="CVNameRight_1"/>
          <p:cNvSpPr>
            <a:spLocks noGrp="1"/>
          </p:cNvSpPr>
          <p:nvPr>
            <p:ph type="body" sz="quarter" idx="27" hasCustomPrompt="1"/>
          </p:nvPr>
        </p:nvSpPr>
        <p:spPr>
          <a:xfrm>
            <a:off x="1667509" y="1130765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  <a:p>
            <a:pPr lvl="0"/>
            <a:r>
              <a:rPr lang="nl-NL" noProof="0" dirty="0" err="1"/>
              <a:t>Surname</a:t>
            </a:r>
            <a:endParaRPr lang="nl-NL" noProof="0" dirty="0"/>
          </a:p>
        </p:txBody>
      </p:sp>
      <p:sp>
        <p:nvSpPr>
          <p:cNvPr id="24" name="CVMobileRight_1"/>
          <p:cNvSpPr>
            <a:spLocks noGrp="1"/>
          </p:cNvSpPr>
          <p:nvPr>
            <p:ph type="body" sz="quarter" idx="28" hasCustomPrompt="1"/>
          </p:nvPr>
        </p:nvSpPr>
        <p:spPr>
          <a:xfrm>
            <a:off x="1664123" y="258259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36" name="CVPictureRight_2">
            <a:extLst>
              <a:ext uri="{FF2B5EF4-FFF2-40B4-BE49-F238E27FC236}">
                <a16:creationId xmlns:a16="http://schemas.microsoft.com/office/drawing/2014/main" id="{C52F64D1-86F3-42A6-B782-024C27E8B10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276447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37" name="CVTitleRight_2">
            <a:extLst>
              <a:ext uri="{FF2B5EF4-FFF2-40B4-BE49-F238E27FC236}">
                <a16:creationId xmlns:a16="http://schemas.microsoft.com/office/drawing/2014/main" id="{E251E5CB-EE13-4615-9464-7B8F23D948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43917" y="1614239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38" name="CVTelephoneRight_2">
            <a:extLst>
              <a:ext uri="{FF2B5EF4-FFF2-40B4-BE49-F238E27FC236}">
                <a16:creationId xmlns:a16="http://schemas.microsoft.com/office/drawing/2014/main" id="{8E5409DE-9979-45AF-A1D2-A6882186C27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40531" y="2326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39" name="CVEmailRight_2">
            <a:extLst>
              <a:ext uri="{FF2B5EF4-FFF2-40B4-BE49-F238E27FC236}">
                <a16:creationId xmlns:a16="http://schemas.microsoft.com/office/drawing/2014/main" id="{2CA1285D-40AB-4B61-AD8B-5D5BEBA2E4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40531" y="283900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40" name="CVSubTitleRight_2">
            <a:extLst>
              <a:ext uri="{FF2B5EF4-FFF2-40B4-BE49-F238E27FC236}">
                <a16:creationId xmlns:a16="http://schemas.microsoft.com/office/drawing/2014/main" id="{F99DD16C-5317-482B-B29C-52EBDF1CD7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643917" y="1865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41" name="CVNameRight_2">
            <a:extLst>
              <a:ext uri="{FF2B5EF4-FFF2-40B4-BE49-F238E27FC236}">
                <a16:creationId xmlns:a16="http://schemas.microsoft.com/office/drawing/2014/main" id="{403F3701-0BD5-43A8-BBEC-777B80B6BA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43917" y="1130765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  <a:p>
            <a:pPr lvl="0"/>
            <a:r>
              <a:rPr lang="nl-NL" noProof="0" dirty="0" err="1"/>
              <a:t>Surname</a:t>
            </a:r>
            <a:endParaRPr lang="nl-NL" noProof="0" dirty="0"/>
          </a:p>
        </p:txBody>
      </p:sp>
      <p:sp>
        <p:nvSpPr>
          <p:cNvPr id="42" name="CVMobileRight_2">
            <a:extLst>
              <a:ext uri="{FF2B5EF4-FFF2-40B4-BE49-F238E27FC236}">
                <a16:creationId xmlns:a16="http://schemas.microsoft.com/office/drawing/2014/main" id="{3627E713-BC06-45D1-8D87-980A670874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40531" y="258259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43" name="CVPictureRight_3">
            <a:extLst>
              <a:ext uri="{FF2B5EF4-FFF2-40B4-BE49-F238E27FC236}">
                <a16:creationId xmlns:a16="http://schemas.microsoft.com/office/drawing/2014/main" id="{D3F060BE-145F-45E4-8754-B2AE91DDA24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259627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44" name="CVTitleRight_3">
            <a:extLst>
              <a:ext uri="{FF2B5EF4-FFF2-40B4-BE49-F238E27FC236}">
                <a16:creationId xmlns:a16="http://schemas.microsoft.com/office/drawing/2014/main" id="{C1147DB5-3DC1-4C9B-9066-05B6B145CB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27097" y="1614239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45" name="CVTelephoneRight_3">
            <a:extLst>
              <a:ext uri="{FF2B5EF4-FFF2-40B4-BE49-F238E27FC236}">
                <a16:creationId xmlns:a16="http://schemas.microsoft.com/office/drawing/2014/main" id="{AD13E0EC-9141-4DA4-BD8C-982D81164B2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23711" y="2326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46" name="CVEmailRight_3">
            <a:extLst>
              <a:ext uri="{FF2B5EF4-FFF2-40B4-BE49-F238E27FC236}">
                <a16:creationId xmlns:a16="http://schemas.microsoft.com/office/drawing/2014/main" id="{67AB2A95-5DF6-40EA-9BA7-0B1800CAFC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23711" y="283900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47" name="CVSubTitleRight_3">
            <a:extLst>
              <a:ext uri="{FF2B5EF4-FFF2-40B4-BE49-F238E27FC236}">
                <a16:creationId xmlns:a16="http://schemas.microsoft.com/office/drawing/2014/main" id="{D24BAC20-E03D-4F61-8A1C-946D4F436B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27097" y="1865177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48" name="CVNameRight_3">
            <a:extLst>
              <a:ext uri="{FF2B5EF4-FFF2-40B4-BE49-F238E27FC236}">
                <a16:creationId xmlns:a16="http://schemas.microsoft.com/office/drawing/2014/main" id="{EF243D4D-9A28-426A-9A24-B321D23D81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27097" y="1130765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  <a:p>
            <a:pPr lvl="0"/>
            <a:r>
              <a:rPr lang="nl-NL" noProof="0" dirty="0" err="1"/>
              <a:t>Surname</a:t>
            </a:r>
            <a:endParaRPr lang="nl-NL" noProof="0" dirty="0"/>
          </a:p>
        </p:txBody>
      </p:sp>
      <p:sp>
        <p:nvSpPr>
          <p:cNvPr id="49" name="CVMobileRight_3">
            <a:extLst>
              <a:ext uri="{FF2B5EF4-FFF2-40B4-BE49-F238E27FC236}">
                <a16:creationId xmlns:a16="http://schemas.microsoft.com/office/drawing/2014/main" id="{22ABA9B4-D999-4ECD-87EB-48E8E08386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23711" y="258259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50" name="CVPictureRight_4">
            <a:extLst>
              <a:ext uri="{FF2B5EF4-FFF2-40B4-BE49-F238E27FC236}">
                <a16:creationId xmlns:a16="http://schemas.microsoft.com/office/drawing/2014/main" id="{AE7248CA-2C34-47DF-8903-93423C457B7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00039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51" name="CVTitleRight_4">
            <a:extLst>
              <a:ext uri="{FF2B5EF4-FFF2-40B4-BE49-F238E27FC236}">
                <a16:creationId xmlns:a16="http://schemas.microsoft.com/office/drawing/2014/main" id="{08799539-C89B-4B01-B225-A78516EDE94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667509" y="42666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52" name="CVTelephoneRight_4">
            <a:extLst>
              <a:ext uri="{FF2B5EF4-FFF2-40B4-BE49-F238E27FC236}">
                <a16:creationId xmlns:a16="http://schemas.microsoft.com/office/drawing/2014/main" id="{1723A050-1505-4B23-8D19-1DA298A7C13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664123" y="4978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53" name="CVEmailRight_4">
            <a:extLst>
              <a:ext uri="{FF2B5EF4-FFF2-40B4-BE49-F238E27FC236}">
                <a16:creationId xmlns:a16="http://schemas.microsoft.com/office/drawing/2014/main" id="{5552C1AE-8204-4FF2-AB89-E97EACEE611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664123" y="549137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54" name="CVSubTitleRight_4">
            <a:extLst>
              <a:ext uri="{FF2B5EF4-FFF2-40B4-BE49-F238E27FC236}">
                <a16:creationId xmlns:a16="http://schemas.microsoft.com/office/drawing/2014/main" id="{81E4D859-82A6-480C-8768-8C09A57F8CB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667509" y="4517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55" name="CVNameRight_4">
            <a:extLst>
              <a:ext uri="{FF2B5EF4-FFF2-40B4-BE49-F238E27FC236}">
                <a16:creationId xmlns:a16="http://schemas.microsoft.com/office/drawing/2014/main" id="{1EB85999-88B4-4766-BA66-5B8C6CFC8B1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667509" y="3783139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  <a:p>
            <a:pPr lvl="0"/>
            <a:r>
              <a:rPr lang="nl-NL" noProof="0" dirty="0" err="1"/>
              <a:t>Surname</a:t>
            </a:r>
            <a:endParaRPr lang="nl-NL" noProof="0" dirty="0"/>
          </a:p>
        </p:txBody>
      </p:sp>
      <p:sp>
        <p:nvSpPr>
          <p:cNvPr id="56" name="CVMobileRight_4">
            <a:extLst>
              <a:ext uri="{FF2B5EF4-FFF2-40B4-BE49-F238E27FC236}">
                <a16:creationId xmlns:a16="http://schemas.microsoft.com/office/drawing/2014/main" id="{F591653A-E504-42FF-AB53-82748E579B2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664123" y="52349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57" name="CVPictureRight_5">
            <a:extLst>
              <a:ext uri="{FF2B5EF4-FFF2-40B4-BE49-F238E27FC236}">
                <a16:creationId xmlns:a16="http://schemas.microsoft.com/office/drawing/2014/main" id="{087595A2-7323-4466-97BA-AA33B363CA2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276447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58" name="CVTitleRight_5">
            <a:extLst>
              <a:ext uri="{FF2B5EF4-FFF2-40B4-BE49-F238E27FC236}">
                <a16:creationId xmlns:a16="http://schemas.microsoft.com/office/drawing/2014/main" id="{37F84383-4D87-4172-AEDC-6FB87130A5F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643917" y="42666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59" name="CVTelephoneRight_5">
            <a:extLst>
              <a:ext uri="{FF2B5EF4-FFF2-40B4-BE49-F238E27FC236}">
                <a16:creationId xmlns:a16="http://schemas.microsoft.com/office/drawing/2014/main" id="{55D0CA37-3F42-42C5-9615-C03CB3ECF9C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0531" y="4978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60" name="CVEmailRight_5">
            <a:extLst>
              <a:ext uri="{FF2B5EF4-FFF2-40B4-BE49-F238E27FC236}">
                <a16:creationId xmlns:a16="http://schemas.microsoft.com/office/drawing/2014/main" id="{F5DDDD38-07B6-412C-9BDD-2C4724DF61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0531" y="549137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61" name="CVSubTitleRight_5">
            <a:extLst>
              <a:ext uri="{FF2B5EF4-FFF2-40B4-BE49-F238E27FC236}">
                <a16:creationId xmlns:a16="http://schemas.microsoft.com/office/drawing/2014/main" id="{B32FC41E-FB46-471A-B67A-2BA55CA9B06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43917" y="4517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62" name="CVNameRight_5">
            <a:extLst>
              <a:ext uri="{FF2B5EF4-FFF2-40B4-BE49-F238E27FC236}">
                <a16:creationId xmlns:a16="http://schemas.microsoft.com/office/drawing/2014/main" id="{AAC35A83-3CF9-47CD-9F52-FD63FF7E4C7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643917" y="3783139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  <a:p>
            <a:pPr lvl="0"/>
            <a:r>
              <a:rPr lang="nl-NL" noProof="0" dirty="0" err="1"/>
              <a:t>Surname</a:t>
            </a:r>
            <a:endParaRPr lang="nl-NL" noProof="0" dirty="0"/>
          </a:p>
        </p:txBody>
      </p:sp>
      <p:sp>
        <p:nvSpPr>
          <p:cNvPr id="63" name="CVMobileRight_5">
            <a:extLst>
              <a:ext uri="{FF2B5EF4-FFF2-40B4-BE49-F238E27FC236}">
                <a16:creationId xmlns:a16="http://schemas.microsoft.com/office/drawing/2014/main" id="{1028ED6A-3191-454D-B7A2-A01A2F7750D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640531" y="52349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64" name="CVPictureRight_6">
            <a:extLst>
              <a:ext uri="{FF2B5EF4-FFF2-40B4-BE49-F238E27FC236}">
                <a16:creationId xmlns:a16="http://schemas.microsoft.com/office/drawing/2014/main" id="{55175CB0-541D-4A0C-8CE3-F8D90EBBB6B3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259627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65" name="CVTitleRight_6">
            <a:extLst>
              <a:ext uri="{FF2B5EF4-FFF2-40B4-BE49-F238E27FC236}">
                <a16:creationId xmlns:a16="http://schemas.microsoft.com/office/drawing/2014/main" id="{A97DA81D-1459-4F01-829B-4404D318805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627097" y="42666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66" name="CVTelephoneRight_6">
            <a:extLst>
              <a:ext uri="{FF2B5EF4-FFF2-40B4-BE49-F238E27FC236}">
                <a16:creationId xmlns:a16="http://schemas.microsoft.com/office/drawing/2014/main" id="{CD26140C-9D7A-491A-8429-61AEFD046C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623711" y="4978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67" name="CVEmailRight_6">
            <a:extLst>
              <a:ext uri="{FF2B5EF4-FFF2-40B4-BE49-F238E27FC236}">
                <a16:creationId xmlns:a16="http://schemas.microsoft.com/office/drawing/2014/main" id="{F19ADEFC-C039-4AA0-A1BB-EDDC69396E6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623711" y="549137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68" name="CVSubTitleRight_6">
            <a:extLst>
              <a:ext uri="{FF2B5EF4-FFF2-40B4-BE49-F238E27FC236}">
                <a16:creationId xmlns:a16="http://schemas.microsoft.com/office/drawing/2014/main" id="{3513941A-9302-4C10-869D-1763103C50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27097" y="451755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69" name="CVNameRight_6">
            <a:extLst>
              <a:ext uri="{FF2B5EF4-FFF2-40B4-BE49-F238E27FC236}">
                <a16:creationId xmlns:a16="http://schemas.microsoft.com/office/drawing/2014/main" id="{6BB8F998-597F-4187-9445-11367E6F5C8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27097" y="3783139"/>
            <a:ext cx="2268252" cy="338554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  <a:p>
            <a:pPr lvl="0"/>
            <a:r>
              <a:rPr lang="nl-NL" noProof="0" dirty="0" err="1"/>
              <a:t>Surname</a:t>
            </a:r>
            <a:endParaRPr lang="nl-NL" noProof="0" dirty="0"/>
          </a:p>
        </p:txBody>
      </p:sp>
      <p:sp>
        <p:nvSpPr>
          <p:cNvPr id="70" name="CVMobileRight_6">
            <a:extLst>
              <a:ext uri="{FF2B5EF4-FFF2-40B4-BE49-F238E27FC236}">
                <a16:creationId xmlns:a16="http://schemas.microsoft.com/office/drawing/2014/main" id="{619517F8-CB59-4AC3-98C6-B4141290E04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23711" y="52349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6978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790">
          <p15:clr>
            <a:srgbClr val="FBAE40"/>
          </p15:clr>
        </p15:guide>
        <p15:guide id="6" pos="7061">
          <p15:clr>
            <a:srgbClr val="FBAE40"/>
          </p15:clr>
        </p15:guide>
        <p15:guide id="7" pos="7491">
          <p15:clr>
            <a:srgbClr val="FBAE40"/>
          </p15:clr>
        </p15:guide>
        <p15:guide id="8" pos="619">
          <p15:clr>
            <a:srgbClr val="FBAE40"/>
          </p15:clr>
        </p15:guide>
        <p15:guide id="9" pos="189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187">
          <p15:clr>
            <a:srgbClr val="FBAE40"/>
          </p15:clr>
        </p15:guide>
        <p15:guide id="12" orient="horz" pos="39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8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8" name="CVPictureRight_1"/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9" name="CVTitleRight_1"/>
          <p:cNvSpPr>
            <a:spLocks noGrp="1"/>
          </p:cNvSpPr>
          <p:nvPr>
            <p:ph type="body" sz="quarter" idx="14" hasCustomPrompt="1"/>
          </p:nvPr>
        </p:nvSpPr>
        <p:spPr>
          <a:xfrm>
            <a:off x="301503" y="295236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3" name="CVEmailRight_1"/>
          <p:cNvSpPr>
            <a:spLocks noGrp="1"/>
          </p:cNvSpPr>
          <p:nvPr>
            <p:ph type="body" sz="quarter" idx="19" hasCustomPrompt="1"/>
          </p:nvPr>
        </p:nvSpPr>
        <p:spPr>
          <a:xfrm>
            <a:off x="298117" y="3367573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2" name="CVNameRight_1"/>
          <p:cNvSpPr>
            <a:spLocks noGrp="1"/>
          </p:cNvSpPr>
          <p:nvPr>
            <p:ph type="body" sz="quarter" idx="27" hasCustomPrompt="1"/>
          </p:nvPr>
        </p:nvSpPr>
        <p:spPr>
          <a:xfrm>
            <a:off x="301503" y="2744924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24" name="CVMobileRight_1"/>
          <p:cNvSpPr>
            <a:spLocks noGrp="1"/>
          </p:cNvSpPr>
          <p:nvPr>
            <p:ph type="body" sz="quarter" idx="28" hasCustomPrompt="1"/>
          </p:nvPr>
        </p:nvSpPr>
        <p:spPr>
          <a:xfrm>
            <a:off x="298117" y="315743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31" name="CVPictureRight_5">
            <a:extLst>
              <a:ext uri="{FF2B5EF4-FFF2-40B4-BE49-F238E27FC236}">
                <a16:creationId xmlns:a16="http://schemas.microsoft.com/office/drawing/2014/main" id="{8FBC70B4-A7C7-438E-A524-F92D792907A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00038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32" name="CVTitleRight_5">
            <a:extLst>
              <a:ext uri="{FF2B5EF4-FFF2-40B4-BE49-F238E27FC236}">
                <a16:creationId xmlns:a16="http://schemas.microsoft.com/office/drawing/2014/main" id="{FE9E8F97-FA47-48D5-8D6B-A82C80A2451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1503" y="5604741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33" name="CVEmailRight_5">
            <a:extLst>
              <a:ext uri="{FF2B5EF4-FFF2-40B4-BE49-F238E27FC236}">
                <a16:creationId xmlns:a16="http://schemas.microsoft.com/office/drawing/2014/main" id="{D1FF2381-318C-439D-9852-3893C181C2F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98117" y="601994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34" name="CVNameRight_5">
            <a:extLst>
              <a:ext uri="{FF2B5EF4-FFF2-40B4-BE49-F238E27FC236}">
                <a16:creationId xmlns:a16="http://schemas.microsoft.com/office/drawing/2014/main" id="{50296751-A392-4A81-A090-588C7676A87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01503" y="539729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35" name="CVMobileRight_5">
            <a:extLst>
              <a:ext uri="{FF2B5EF4-FFF2-40B4-BE49-F238E27FC236}">
                <a16:creationId xmlns:a16="http://schemas.microsoft.com/office/drawing/2014/main" id="{0399513A-5974-49B1-80EE-EF8EFE42636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8117" y="5809812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53" name="CVPictureRight_2">
            <a:extLst>
              <a:ext uri="{FF2B5EF4-FFF2-40B4-BE49-F238E27FC236}">
                <a16:creationId xmlns:a16="http://schemas.microsoft.com/office/drawing/2014/main" id="{A0AF061D-F662-439B-889A-22B1B744643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15612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54" name="CVTitleRight_2">
            <a:extLst>
              <a:ext uri="{FF2B5EF4-FFF2-40B4-BE49-F238E27FC236}">
                <a16:creationId xmlns:a16="http://schemas.microsoft.com/office/drawing/2014/main" id="{810C8134-FBB0-46F0-8893-DC77FEA09A0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56129" y="295236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55" name="CVEmailRight_2">
            <a:extLst>
              <a:ext uri="{FF2B5EF4-FFF2-40B4-BE49-F238E27FC236}">
                <a16:creationId xmlns:a16="http://schemas.microsoft.com/office/drawing/2014/main" id="{8B2F8FFB-D1F2-4B1D-926E-89D46ADCE16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152743" y="3367573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56" name="CVNameRight_2">
            <a:extLst>
              <a:ext uri="{FF2B5EF4-FFF2-40B4-BE49-F238E27FC236}">
                <a16:creationId xmlns:a16="http://schemas.microsoft.com/office/drawing/2014/main" id="{AA3E69BF-AB21-47AE-BA24-C5796CB6B2C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156129" y="2744924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57" name="CVMobileRight_2">
            <a:extLst>
              <a:ext uri="{FF2B5EF4-FFF2-40B4-BE49-F238E27FC236}">
                <a16:creationId xmlns:a16="http://schemas.microsoft.com/office/drawing/2014/main" id="{7104F3F2-2277-4D1B-B279-DAF126D870F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152743" y="315743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58" name="CVPictureRight_6">
            <a:extLst>
              <a:ext uri="{FF2B5EF4-FFF2-40B4-BE49-F238E27FC236}">
                <a16:creationId xmlns:a16="http://schemas.microsoft.com/office/drawing/2014/main" id="{AB6E546A-7061-4D9E-98F6-D4A8156379FD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3160123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59" name="CVTitleRight_6">
            <a:extLst>
              <a:ext uri="{FF2B5EF4-FFF2-40B4-BE49-F238E27FC236}">
                <a16:creationId xmlns:a16="http://schemas.microsoft.com/office/drawing/2014/main" id="{C6A576BD-8219-4348-9D33-2E83E265D27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156129" y="5604741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60" name="CVEmailRight_6">
            <a:extLst>
              <a:ext uri="{FF2B5EF4-FFF2-40B4-BE49-F238E27FC236}">
                <a16:creationId xmlns:a16="http://schemas.microsoft.com/office/drawing/2014/main" id="{8C8F6D87-75AF-4757-B2C2-F4C47170B6F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152743" y="601994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61" name="CVNameRight_6">
            <a:extLst>
              <a:ext uri="{FF2B5EF4-FFF2-40B4-BE49-F238E27FC236}">
                <a16:creationId xmlns:a16="http://schemas.microsoft.com/office/drawing/2014/main" id="{0134F5A7-2343-48A0-8903-40ACB9146AE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156129" y="539729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62" name="CVMobileRight_6">
            <a:extLst>
              <a:ext uri="{FF2B5EF4-FFF2-40B4-BE49-F238E27FC236}">
                <a16:creationId xmlns:a16="http://schemas.microsoft.com/office/drawing/2014/main" id="{DA27E4A0-248A-4C5F-8905-43B21D652E5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152743" y="5809812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63" name="CVPictureRight_3">
            <a:extLst>
              <a:ext uri="{FF2B5EF4-FFF2-40B4-BE49-F238E27FC236}">
                <a16:creationId xmlns:a16="http://schemas.microsoft.com/office/drawing/2014/main" id="{7EF94D38-20F6-462E-A743-48DB2C5EBDE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6012220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64" name="CVTitleRight_3">
            <a:extLst>
              <a:ext uri="{FF2B5EF4-FFF2-40B4-BE49-F238E27FC236}">
                <a16:creationId xmlns:a16="http://schemas.microsoft.com/office/drawing/2014/main" id="{18E0C9D5-5E82-45AD-8A44-18EB258277E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12220" y="295236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65" name="CVEmailRight_3">
            <a:extLst>
              <a:ext uri="{FF2B5EF4-FFF2-40B4-BE49-F238E27FC236}">
                <a16:creationId xmlns:a16="http://schemas.microsoft.com/office/drawing/2014/main" id="{C646FD9E-CEBB-4F0E-82EF-E440E27664C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008834" y="3367573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66" name="CVNameRight_3">
            <a:extLst>
              <a:ext uri="{FF2B5EF4-FFF2-40B4-BE49-F238E27FC236}">
                <a16:creationId xmlns:a16="http://schemas.microsoft.com/office/drawing/2014/main" id="{8FA04FD2-7D52-4BFC-A421-3623E59A989B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012220" y="2744924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67" name="CVMobileRight_3">
            <a:extLst>
              <a:ext uri="{FF2B5EF4-FFF2-40B4-BE49-F238E27FC236}">
                <a16:creationId xmlns:a16="http://schemas.microsoft.com/office/drawing/2014/main" id="{A74E56E5-6E75-4F23-B570-B1257F61E7ED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008834" y="315743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68" name="CVPictureRight_7">
            <a:extLst>
              <a:ext uri="{FF2B5EF4-FFF2-40B4-BE49-F238E27FC236}">
                <a16:creationId xmlns:a16="http://schemas.microsoft.com/office/drawing/2014/main" id="{312E7BD3-B2CB-4519-84A8-4B85A03E13DB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016214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69" name="CVTitleRight_7">
            <a:extLst>
              <a:ext uri="{FF2B5EF4-FFF2-40B4-BE49-F238E27FC236}">
                <a16:creationId xmlns:a16="http://schemas.microsoft.com/office/drawing/2014/main" id="{AF8E3958-EDD3-4CD3-9EC9-F6C0A95E8EC5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012220" y="5604741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70" name="CVEmailRight_7">
            <a:extLst>
              <a:ext uri="{FF2B5EF4-FFF2-40B4-BE49-F238E27FC236}">
                <a16:creationId xmlns:a16="http://schemas.microsoft.com/office/drawing/2014/main" id="{0FFA1116-D0A7-4495-AE0A-D214E022EC0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008834" y="601994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71" name="CVNameRight_7">
            <a:extLst>
              <a:ext uri="{FF2B5EF4-FFF2-40B4-BE49-F238E27FC236}">
                <a16:creationId xmlns:a16="http://schemas.microsoft.com/office/drawing/2014/main" id="{042B6A07-B505-47DE-9582-A54830E73DF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012220" y="539729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72" name="CVMobileRight_7">
            <a:extLst>
              <a:ext uri="{FF2B5EF4-FFF2-40B4-BE49-F238E27FC236}">
                <a16:creationId xmlns:a16="http://schemas.microsoft.com/office/drawing/2014/main" id="{7F901BA4-DF09-4215-B954-B356B34CE60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008834" y="5809812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73" name="CVPictureRight_4">
            <a:extLst>
              <a:ext uri="{FF2B5EF4-FFF2-40B4-BE49-F238E27FC236}">
                <a16:creationId xmlns:a16="http://schemas.microsoft.com/office/drawing/2014/main" id="{2D916EF1-9F55-460D-8C2B-DB40CE9EF9A1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868310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74" name="CVTitleRight_4">
            <a:extLst>
              <a:ext uri="{FF2B5EF4-FFF2-40B4-BE49-F238E27FC236}">
                <a16:creationId xmlns:a16="http://schemas.microsoft.com/office/drawing/2014/main" id="{9289DC46-0A4D-43C4-9E22-76C86241B060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864316" y="295236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75" name="CVEmailRight_4">
            <a:extLst>
              <a:ext uri="{FF2B5EF4-FFF2-40B4-BE49-F238E27FC236}">
                <a16:creationId xmlns:a16="http://schemas.microsoft.com/office/drawing/2014/main" id="{6E9033D9-86CB-4209-9346-D3C5682B68A9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8860930" y="3367573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76" name="CVNameRight_4">
            <a:extLst>
              <a:ext uri="{FF2B5EF4-FFF2-40B4-BE49-F238E27FC236}">
                <a16:creationId xmlns:a16="http://schemas.microsoft.com/office/drawing/2014/main" id="{780F8134-610D-41DC-818D-99A09E6E468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864316" y="2744924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77" name="CVMobileRight_4">
            <a:extLst>
              <a:ext uri="{FF2B5EF4-FFF2-40B4-BE49-F238E27FC236}">
                <a16:creationId xmlns:a16="http://schemas.microsoft.com/office/drawing/2014/main" id="{02D3F91E-46D0-43D7-94FE-09ED4D326507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860930" y="315743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78" name="CVPictureRight_8">
            <a:extLst>
              <a:ext uri="{FF2B5EF4-FFF2-40B4-BE49-F238E27FC236}">
                <a16:creationId xmlns:a16="http://schemas.microsoft.com/office/drawing/2014/main" id="{738C0D29-FEAF-4E99-886A-2E5893FFD805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868310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79" name="CVTitleRight_8">
            <a:extLst>
              <a:ext uri="{FF2B5EF4-FFF2-40B4-BE49-F238E27FC236}">
                <a16:creationId xmlns:a16="http://schemas.microsoft.com/office/drawing/2014/main" id="{1CDF30F6-59F8-464B-B6AB-7BC0E48CD13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64316" y="5604741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80" name="CVEmailRight_8">
            <a:extLst>
              <a:ext uri="{FF2B5EF4-FFF2-40B4-BE49-F238E27FC236}">
                <a16:creationId xmlns:a16="http://schemas.microsoft.com/office/drawing/2014/main" id="{39AE0354-457E-47D2-A008-11CC164926CA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860930" y="6019947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81" name="CVNameRight_8">
            <a:extLst>
              <a:ext uri="{FF2B5EF4-FFF2-40B4-BE49-F238E27FC236}">
                <a16:creationId xmlns:a16="http://schemas.microsoft.com/office/drawing/2014/main" id="{A3399160-3851-4864-AD50-8762A5A934AA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64316" y="5397298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82" name="CVMobileRight_8">
            <a:extLst>
              <a:ext uri="{FF2B5EF4-FFF2-40B4-BE49-F238E27FC236}">
                <a16:creationId xmlns:a16="http://schemas.microsoft.com/office/drawing/2014/main" id="{CB4A093E-9AA3-4FB6-8196-429F2CB92BB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860930" y="5809812"/>
            <a:ext cx="2340801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7331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790">
          <p15:clr>
            <a:srgbClr val="FBAE40"/>
          </p15:clr>
        </p15:guide>
        <p15:guide id="6" pos="7061">
          <p15:clr>
            <a:srgbClr val="FBAE40"/>
          </p15:clr>
        </p15:guide>
        <p15:guide id="7" pos="7491">
          <p15:clr>
            <a:srgbClr val="FBAE40"/>
          </p15:clr>
        </p15:guide>
        <p15:guide id="8" pos="619">
          <p15:clr>
            <a:srgbClr val="FBAE40"/>
          </p15:clr>
        </p15:guide>
        <p15:guide id="9" pos="189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187">
          <p15:clr>
            <a:srgbClr val="FBAE40"/>
          </p15:clr>
        </p15:guide>
        <p15:guide id="12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4744"/>
            <a:ext cx="8208962" cy="2041585"/>
          </a:xfrm>
        </p:spPr>
        <p:txBody>
          <a:bodyPr>
            <a:spAutoFit/>
          </a:bodyPr>
          <a:lstStyle>
            <a:lvl5pPr>
              <a:defRPr baseline="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  <a:p>
            <a:pPr lvl="5"/>
            <a:r>
              <a:rPr lang="nl-NL" dirty="0" err="1"/>
              <a:t>Sixth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9381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9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8" name="CVPictureRight_1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9" name="CVTitleRight_1"/>
          <p:cNvSpPr>
            <a:spLocks noGrp="1"/>
          </p:cNvSpPr>
          <p:nvPr>
            <p:ph type="body" sz="quarter" idx="14" hasCustomPrompt="1"/>
          </p:nvPr>
        </p:nvSpPr>
        <p:spPr>
          <a:xfrm>
            <a:off x="1667509" y="139091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2" name="CVTelephoneRight_1"/>
          <p:cNvSpPr>
            <a:spLocks noGrp="1"/>
          </p:cNvSpPr>
          <p:nvPr>
            <p:ph type="body" sz="quarter" idx="17" hasCustomPrompt="1"/>
          </p:nvPr>
        </p:nvSpPr>
        <p:spPr>
          <a:xfrm>
            <a:off x="1664123" y="206027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3" name="CVEmailRight_1"/>
          <p:cNvSpPr>
            <a:spLocks noGrp="1"/>
          </p:cNvSpPr>
          <p:nvPr>
            <p:ph type="body" sz="quarter" idx="19" hasCustomPrompt="1"/>
          </p:nvPr>
        </p:nvSpPr>
        <p:spPr>
          <a:xfrm>
            <a:off x="1664123" y="249772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6" name="CVSubTitleRight_1"/>
          <p:cNvSpPr>
            <a:spLocks noGrp="1"/>
          </p:cNvSpPr>
          <p:nvPr>
            <p:ph type="body" sz="quarter" idx="23" hasCustomPrompt="1"/>
          </p:nvPr>
        </p:nvSpPr>
        <p:spPr>
          <a:xfrm>
            <a:off x="1667509" y="160722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22" name="CVNameRight_1"/>
          <p:cNvSpPr>
            <a:spLocks noGrp="1"/>
          </p:cNvSpPr>
          <p:nvPr>
            <p:ph type="body" sz="quarter" idx="27" hasCustomPrompt="1"/>
          </p:nvPr>
        </p:nvSpPr>
        <p:spPr>
          <a:xfrm>
            <a:off x="1667509" y="1130765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24" name="CVMobileRight_1"/>
          <p:cNvSpPr>
            <a:spLocks noGrp="1"/>
          </p:cNvSpPr>
          <p:nvPr>
            <p:ph type="body" sz="quarter" idx="28" hasCustomPrompt="1"/>
          </p:nvPr>
        </p:nvSpPr>
        <p:spPr>
          <a:xfrm>
            <a:off x="1664123" y="22814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48" name="CVPictureRight_4">
            <a:extLst>
              <a:ext uri="{FF2B5EF4-FFF2-40B4-BE49-F238E27FC236}">
                <a16:creationId xmlns:a16="http://schemas.microsoft.com/office/drawing/2014/main" id="{FD9B28B5-9675-480C-8651-06C6592B644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00039" y="295968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49" name="CVTitleRight_4">
            <a:extLst>
              <a:ext uri="{FF2B5EF4-FFF2-40B4-BE49-F238E27FC236}">
                <a16:creationId xmlns:a16="http://schemas.microsoft.com/office/drawing/2014/main" id="{2A084C5F-9CF3-4E7F-A3DC-643A31A903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67509" y="32250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50" name="CVTelephoneRight_4">
            <a:extLst>
              <a:ext uri="{FF2B5EF4-FFF2-40B4-BE49-F238E27FC236}">
                <a16:creationId xmlns:a16="http://schemas.microsoft.com/office/drawing/2014/main" id="{656C6F36-F11A-4DBC-9D76-F6962DA7EDD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64123" y="389442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51" name="CVEmailRight_4">
            <a:extLst>
              <a:ext uri="{FF2B5EF4-FFF2-40B4-BE49-F238E27FC236}">
                <a16:creationId xmlns:a16="http://schemas.microsoft.com/office/drawing/2014/main" id="{B96CEFFD-81DE-459E-AE38-ABEBD39A33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64123" y="433186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52" name="CVSubTitleRight_4">
            <a:extLst>
              <a:ext uri="{FF2B5EF4-FFF2-40B4-BE49-F238E27FC236}">
                <a16:creationId xmlns:a16="http://schemas.microsoft.com/office/drawing/2014/main" id="{860B622E-ED15-48CD-B6A9-B7B4E4A74C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67509" y="344137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53" name="CVNameRight_4">
            <a:extLst>
              <a:ext uri="{FF2B5EF4-FFF2-40B4-BE49-F238E27FC236}">
                <a16:creationId xmlns:a16="http://schemas.microsoft.com/office/drawing/2014/main" id="{2BD59E18-D5B4-4489-A1B6-8B8CAB526C5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67509" y="29649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54" name="CVMobileRight_4">
            <a:extLst>
              <a:ext uri="{FF2B5EF4-FFF2-40B4-BE49-F238E27FC236}">
                <a16:creationId xmlns:a16="http://schemas.microsoft.com/office/drawing/2014/main" id="{FEF2C1C9-6EEB-4600-BEA9-637264DC92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64123" y="411556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55" name="CVPictureRight_7">
            <a:extLst>
              <a:ext uri="{FF2B5EF4-FFF2-40B4-BE49-F238E27FC236}">
                <a16:creationId xmlns:a16="http://schemas.microsoft.com/office/drawing/2014/main" id="{A493522D-9FA6-4255-B379-09868FC437A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00039" y="478620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56" name="CVTitleRight_7">
            <a:extLst>
              <a:ext uri="{FF2B5EF4-FFF2-40B4-BE49-F238E27FC236}">
                <a16:creationId xmlns:a16="http://schemas.microsoft.com/office/drawing/2014/main" id="{B197B104-7F60-448E-9D2E-D865B6130B0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67509" y="505158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57" name="CVTelephoneRight_7">
            <a:extLst>
              <a:ext uri="{FF2B5EF4-FFF2-40B4-BE49-F238E27FC236}">
                <a16:creationId xmlns:a16="http://schemas.microsoft.com/office/drawing/2014/main" id="{8107464A-C330-4576-8BD6-292239D927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64123" y="572094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58" name="CVEmailRight_7">
            <a:extLst>
              <a:ext uri="{FF2B5EF4-FFF2-40B4-BE49-F238E27FC236}">
                <a16:creationId xmlns:a16="http://schemas.microsoft.com/office/drawing/2014/main" id="{4FEA07E9-F73C-4444-957A-4813A1E6F67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64123" y="615838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59" name="CVSubTitleRight_7">
            <a:extLst>
              <a:ext uri="{FF2B5EF4-FFF2-40B4-BE49-F238E27FC236}">
                <a16:creationId xmlns:a16="http://schemas.microsoft.com/office/drawing/2014/main" id="{23649BE0-B930-406F-B161-0386F531297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67509" y="526789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60" name="CVNameRight_7">
            <a:extLst>
              <a:ext uri="{FF2B5EF4-FFF2-40B4-BE49-F238E27FC236}">
                <a16:creationId xmlns:a16="http://schemas.microsoft.com/office/drawing/2014/main" id="{2BD0D119-59C8-451C-81C1-E6CAB141CA6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667509" y="479143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61" name="CVMobileRight_7">
            <a:extLst>
              <a:ext uri="{FF2B5EF4-FFF2-40B4-BE49-F238E27FC236}">
                <a16:creationId xmlns:a16="http://schemas.microsoft.com/office/drawing/2014/main" id="{6777614A-CA83-4152-A6B9-A653109F903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64123" y="594208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62" name="CVPictureRight_2">
            <a:extLst>
              <a:ext uri="{FF2B5EF4-FFF2-40B4-BE49-F238E27FC236}">
                <a16:creationId xmlns:a16="http://schemas.microsoft.com/office/drawing/2014/main" id="{DDB24D46-4700-42B1-8B2F-CB0A96500DA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75960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63" name="CVTitleRight_2">
            <a:extLst>
              <a:ext uri="{FF2B5EF4-FFF2-40B4-BE49-F238E27FC236}">
                <a16:creationId xmlns:a16="http://schemas.microsoft.com/office/drawing/2014/main" id="{61914FC6-C7B2-4C14-BC51-9EF1266B236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643430" y="139091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64" name="CVTelephoneRight_2">
            <a:extLst>
              <a:ext uri="{FF2B5EF4-FFF2-40B4-BE49-F238E27FC236}">
                <a16:creationId xmlns:a16="http://schemas.microsoft.com/office/drawing/2014/main" id="{6B8A3201-53E8-485F-A259-388A9746F83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0044" y="206027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65" name="CVEmailRight_2">
            <a:extLst>
              <a:ext uri="{FF2B5EF4-FFF2-40B4-BE49-F238E27FC236}">
                <a16:creationId xmlns:a16="http://schemas.microsoft.com/office/drawing/2014/main" id="{CE794FFA-6876-44A9-9897-A4090B3793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40044" y="249772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66" name="CVSubTitleRight_2">
            <a:extLst>
              <a:ext uri="{FF2B5EF4-FFF2-40B4-BE49-F238E27FC236}">
                <a16:creationId xmlns:a16="http://schemas.microsoft.com/office/drawing/2014/main" id="{964C3DBA-7783-4FD7-8B87-B8044B24A4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643430" y="160722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67" name="CVNameRight_2">
            <a:extLst>
              <a:ext uri="{FF2B5EF4-FFF2-40B4-BE49-F238E27FC236}">
                <a16:creationId xmlns:a16="http://schemas.microsoft.com/office/drawing/2014/main" id="{678BE00A-7A41-4AAC-A23F-92F15574104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643430" y="1130765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68" name="CVMobileRight_2">
            <a:extLst>
              <a:ext uri="{FF2B5EF4-FFF2-40B4-BE49-F238E27FC236}">
                <a16:creationId xmlns:a16="http://schemas.microsoft.com/office/drawing/2014/main" id="{AAE967B4-5DAF-409C-83CD-A75DB32E367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640044" y="22814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69" name="CVPictureRight_5">
            <a:extLst>
              <a:ext uri="{FF2B5EF4-FFF2-40B4-BE49-F238E27FC236}">
                <a16:creationId xmlns:a16="http://schemas.microsoft.com/office/drawing/2014/main" id="{6E970CA9-6F34-4EC6-B76A-D86968879E1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275960" y="295968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70" name="CVTitleRight_5">
            <a:extLst>
              <a:ext uri="{FF2B5EF4-FFF2-40B4-BE49-F238E27FC236}">
                <a16:creationId xmlns:a16="http://schemas.microsoft.com/office/drawing/2014/main" id="{031B27B5-90B0-440B-9080-ECFBA61421A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643430" y="32250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71" name="CVTelephoneRight_5">
            <a:extLst>
              <a:ext uri="{FF2B5EF4-FFF2-40B4-BE49-F238E27FC236}">
                <a16:creationId xmlns:a16="http://schemas.microsoft.com/office/drawing/2014/main" id="{D6D0FAF0-F81C-4A13-A38B-0CE2C73EA9E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0044" y="389442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72" name="CVEmailRight_5">
            <a:extLst>
              <a:ext uri="{FF2B5EF4-FFF2-40B4-BE49-F238E27FC236}">
                <a16:creationId xmlns:a16="http://schemas.microsoft.com/office/drawing/2014/main" id="{CF9AAEE3-877C-4AAD-A94C-9E8A4DDAB4B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0044" y="433186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73" name="CVSubTitleRight_5">
            <a:extLst>
              <a:ext uri="{FF2B5EF4-FFF2-40B4-BE49-F238E27FC236}">
                <a16:creationId xmlns:a16="http://schemas.microsoft.com/office/drawing/2014/main" id="{91AE8D0F-DBB9-4A3D-8A4E-09D1F92DFCA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43430" y="344137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74" name="CVNameRight_5">
            <a:extLst>
              <a:ext uri="{FF2B5EF4-FFF2-40B4-BE49-F238E27FC236}">
                <a16:creationId xmlns:a16="http://schemas.microsoft.com/office/drawing/2014/main" id="{84FCC076-D769-4A80-8E21-B91978C45DA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643430" y="29649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75" name="CVMobileRight_5">
            <a:extLst>
              <a:ext uri="{FF2B5EF4-FFF2-40B4-BE49-F238E27FC236}">
                <a16:creationId xmlns:a16="http://schemas.microsoft.com/office/drawing/2014/main" id="{87B8204D-8100-4348-B63A-55143D8B3C1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640044" y="411556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76" name="CVPictureRight_8">
            <a:extLst>
              <a:ext uri="{FF2B5EF4-FFF2-40B4-BE49-F238E27FC236}">
                <a16:creationId xmlns:a16="http://schemas.microsoft.com/office/drawing/2014/main" id="{BE33439C-C29E-46C5-8D73-8B57D1B8EECE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275960" y="478620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77" name="CVTitleRight_8">
            <a:extLst>
              <a:ext uri="{FF2B5EF4-FFF2-40B4-BE49-F238E27FC236}">
                <a16:creationId xmlns:a16="http://schemas.microsoft.com/office/drawing/2014/main" id="{F945538B-DE4F-4B7B-85D5-0FB196326E1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643430" y="505158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78" name="CVTelephoneRight_8">
            <a:extLst>
              <a:ext uri="{FF2B5EF4-FFF2-40B4-BE49-F238E27FC236}">
                <a16:creationId xmlns:a16="http://schemas.microsoft.com/office/drawing/2014/main" id="{30852482-4923-4CD1-A29B-67C2E3163F2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640044" y="572094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79" name="CVEmailRight_8">
            <a:extLst>
              <a:ext uri="{FF2B5EF4-FFF2-40B4-BE49-F238E27FC236}">
                <a16:creationId xmlns:a16="http://schemas.microsoft.com/office/drawing/2014/main" id="{7CA7016F-76A3-43D5-8AE8-694B4C435E2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640044" y="615838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80" name="CVSubTitleRight_8">
            <a:extLst>
              <a:ext uri="{FF2B5EF4-FFF2-40B4-BE49-F238E27FC236}">
                <a16:creationId xmlns:a16="http://schemas.microsoft.com/office/drawing/2014/main" id="{478184C6-0D60-4C65-BEA6-B32FC6BF7C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643430" y="526789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81" name="CVNameRight_8">
            <a:extLst>
              <a:ext uri="{FF2B5EF4-FFF2-40B4-BE49-F238E27FC236}">
                <a16:creationId xmlns:a16="http://schemas.microsoft.com/office/drawing/2014/main" id="{7FCB8822-A3FC-4E8E-9C55-AC02DBD29E1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643430" y="479143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82" name="CVMobileRight_8">
            <a:extLst>
              <a:ext uri="{FF2B5EF4-FFF2-40B4-BE49-F238E27FC236}">
                <a16:creationId xmlns:a16="http://schemas.microsoft.com/office/drawing/2014/main" id="{6C301F30-1BE8-4121-A695-E4EBB656544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640044" y="594208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3" name="CVPictureRight_3">
            <a:extLst>
              <a:ext uri="{FF2B5EF4-FFF2-40B4-BE49-F238E27FC236}">
                <a16:creationId xmlns:a16="http://schemas.microsoft.com/office/drawing/2014/main" id="{249EF96E-7E55-479A-B3F2-40136FECE2B4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58654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84" name="CVTitleRight_3">
            <a:extLst>
              <a:ext uri="{FF2B5EF4-FFF2-40B4-BE49-F238E27FC236}">
                <a16:creationId xmlns:a16="http://schemas.microsoft.com/office/drawing/2014/main" id="{C1418730-2242-416C-9AA1-FE7E5C2BA90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626124" y="1390916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85" name="CVTelephoneRight_3">
            <a:extLst>
              <a:ext uri="{FF2B5EF4-FFF2-40B4-BE49-F238E27FC236}">
                <a16:creationId xmlns:a16="http://schemas.microsoft.com/office/drawing/2014/main" id="{A41C775F-F2A5-4043-8C0A-9EFE09023A8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622738" y="206027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86" name="CVEmailRight_3">
            <a:extLst>
              <a:ext uri="{FF2B5EF4-FFF2-40B4-BE49-F238E27FC236}">
                <a16:creationId xmlns:a16="http://schemas.microsoft.com/office/drawing/2014/main" id="{3F0F6D57-430D-4AFD-9D92-9D46F02C25B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622738" y="2497720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87" name="CVSubTitleRight_3">
            <a:extLst>
              <a:ext uri="{FF2B5EF4-FFF2-40B4-BE49-F238E27FC236}">
                <a16:creationId xmlns:a16="http://schemas.microsoft.com/office/drawing/2014/main" id="{DEBB0E91-FCD5-4284-BB25-CEB7728C3870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626124" y="160722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88" name="CVNameRight_3">
            <a:extLst>
              <a:ext uri="{FF2B5EF4-FFF2-40B4-BE49-F238E27FC236}">
                <a16:creationId xmlns:a16="http://schemas.microsoft.com/office/drawing/2014/main" id="{A0E9A68E-EE8C-44AB-9001-4DE48F63E5F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626124" y="1130765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89" name="CVMobileRight_3">
            <a:extLst>
              <a:ext uri="{FF2B5EF4-FFF2-40B4-BE49-F238E27FC236}">
                <a16:creationId xmlns:a16="http://schemas.microsoft.com/office/drawing/2014/main" id="{D053F2F6-5186-4EE4-B11D-73DAA52D0A0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622738" y="22814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90" name="CVPictureRight_6">
            <a:extLst>
              <a:ext uri="{FF2B5EF4-FFF2-40B4-BE49-F238E27FC236}">
                <a16:creationId xmlns:a16="http://schemas.microsoft.com/office/drawing/2014/main" id="{377A748D-556D-49A9-8DD2-0B0559940D72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8258654" y="295968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91" name="CVTitleRight_6">
            <a:extLst>
              <a:ext uri="{FF2B5EF4-FFF2-40B4-BE49-F238E27FC236}">
                <a16:creationId xmlns:a16="http://schemas.microsoft.com/office/drawing/2014/main" id="{FFB037AB-5DA3-4581-9E4C-7857593AE69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626124" y="322506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92" name="CVTelephoneRight_6">
            <a:extLst>
              <a:ext uri="{FF2B5EF4-FFF2-40B4-BE49-F238E27FC236}">
                <a16:creationId xmlns:a16="http://schemas.microsoft.com/office/drawing/2014/main" id="{B51C7374-B0D6-48CD-8C2C-641524AD97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622738" y="389442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93" name="CVEmailRight_6">
            <a:extLst>
              <a:ext uri="{FF2B5EF4-FFF2-40B4-BE49-F238E27FC236}">
                <a16:creationId xmlns:a16="http://schemas.microsoft.com/office/drawing/2014/main" id="{8DB85060-0360-4C50-8B5D-2B18D7D1752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9622738" y="433186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94" name="CVSubTitleRight_6">
            <a:extLst>
              <a:ext uri="{FF2B5EF4-FFF2-40B4-BE49-F238E27FC236}">
                <a16:creationId xmlns:a16="http://schemas.microsoft.com/office/drawing/2014/main" id="{98243372-FC89-40B1-A8C1-20A673B5D8D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626124" y="344137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95" name="CVNameRight_6">
            <a:extLst>
              <a:ext uri="{FF2B5EF4-FFF2-40B4-BE49-F238E27FC236}">
                <a16:creationId xmlns:a16="http://schemas.microsoft.com/office/drawing/2014/main" id="{5E70E255-3F8D-43CD-B955-A42E9D8F9363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626124" y="296491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96" name="CVMobileRight_6">
            <a:extLst>
              <a:ext uri="{FF2B5EF4-FFF2-40B4-BE49-F238E27FC236}">
                <a16:creationId xmlns:a16="http://schemas.microsoft.com/office/drawing/2014/main" id="{567C460F-5D15-4F41-91DD-EE7A26A3EF3D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622738" y="411556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97" name="CVPictureRight_9">
            <a:extLst>
              <a:ext uri="{FF2B5EF4-FFF2-40B4-BE49-F238E27FC236}">
                <a16:creationId xmlns:a16="http://schemas.microsoft.com/office/drawing/2014/main" id="{8EB1998A-B08E-486B-BEB4-0897B12350DF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258654" y="4786206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98" name="CVTitleRight_9">
            <a:extLst>
              <a:ext uri="{FF2B5EF4-FFF2-40B4-BE49-F238E27FC236}">
                <a16:creationId xmlns:a16="http://schemas.microsoft.com/office/drawing/2014/main" id="{62C8B012-D02D-4AC3-8E13-D940AD77796F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626124" y="5051584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99" name="CVTelephoneRight_9">
            <a:extLst>
              <a:ext uri="{FF2B5EF4-FFF2-40B4-BE49-F238E27FC236}">
                <a16:creationId xmlns:a16="http://schemas.microsoft.com/office/drawing/2014/main" id="{40AA09AA-A6A6-49CA-AFC8-BD96C8817A8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9622738" y="5720942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200" name="CVEmailRight_9">
            <a:extLst>
              <a:ext uri="{FF2B5EF4-FFF2-40B4-BE49-F238E27FC236}">
                <a16:creationId xmlns:a16="http://schemas.microsoft.com/office/drawing/2014/main" id="{442BAD82-6520-42ED-B62D-E374F1D3CBAC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9622738" y="6158388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1" name="CVSubTitleRight_9">
            <a:extLst>
              <a:ext uri="{FF2B5EF4-FFF2-40B4-BE49-F238E27FC236}">
                <a16:creationId xmlns:a16="http://schemas.microsoft.com/office/drawing/2014/main" id="{D93E3E0F-AF7F-483D-938F-07F862B74A2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9626124" y="526789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0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202" name="CVNameRight_9">
            <a:extLst>
              <a:ext uri="{FF2B5EF4-FFF2-40B4-BE49-F238E27FC236}">
                <a16:creationId xmlns:a16="http://schemas.microsoft.com/office/drawing/2014/main" id="{838B9590-3EEC-4451-B0BB-E4079E39C86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9626124" y="4791433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203" name="CVMobileRight_9">
            <a:extLst>
              <a:ext uri="{FF2B5EF4-FFF2-40B4-BE49-F238E27FC236}">
                <a16:creationId xmlns:a16="http://schemas.microsoft.com/office/drawing/2014/main" id="{9C2B73A2-5E94-4AFA-A2A4-2787C01BE81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622738" y="5942081"/>
            <a:ext cx="2268252" cy="1538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7427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790">
          <p15:clr>
            <a:srgbClr val="FBAE40"/>
          </p15:clr>
        </p15:guide>
        <p15:guide id="6" pos="7061">
          <p15:clr>
            <a:srgbClr val="FBAE40"/>
          </p15:clr>
        </p15:guide>
        <p15:guide id="7" pos="7491">
          <p15:clr>
            <a:srgbClr val="FBAE40"/>
          </p15:clr>
        </p15:guide>
        <p15:guide id="8" pos="619">
          <p15:clr>
            <a:srgbClr val="FBAE40"/>
          </p15:clr>
        </p15:guide>
        <p15:guide id="9" pos="189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187">
          <p15:clr>
            <a:srgbClr val="FBAE40"/>
          </p15:clr>
        </p15:guide>
        <p15:guide id="12" orient="horz" pos="397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10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8" name="CVPictureRight_1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9" name="CVTitleRight_1"/>
          <p:cNvSpPr>
            <a:spLocks noGrp="1"/>
          </p:cNvSpPr>
          <p:nvPr>
            <p:ph type="body" sz="quarter" idx="14" hasCustomPrompt="1"/>
          </p:nvPr>
        </p:nvSpPr>
        <p:spPr>
          <a:xfrm>
            <a:off x="296045" y="295236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3" name="CVEmailRight_1"/>
          <p:cNvSpPr>
            <a:spLocks noGrp="1"/>
          </p:cNvSpPr>
          <p:nvPr>
            <p:ph type="body" sz="quarter" idx="19" hasCustomPrompt="1"/>
          </p:nvPr>
        </p:nvSpPr>
        <p:spPr>
          <a:xfrm>
            <a:off x="292659" y="3367573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2" name="CVNameRight_1"/>
          <p:cNvSpPr>
            <a:spLocks noGrp="1"/>
          </p:cNvSpPr>
          <p:nvPr>
            <p:ph type="body" sz="quarter" idx="27" hasCustomPrompt="1"/>
          </p:nvPr>
        </p:nvSpPr>
        <p:spPr>
          <a:xfrm>
            <a:off x="296045" y="2744924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24" name="CVMobileRight_1"/>
          <p:cNvSpPr>
            <a:spLocks noGrp="1"/>
          </p:cNvSpPr>
          <p:nvPr>
            <p:ph type="body" sz="quarter" idx="28" hasCustomPrompt="1"/>
          </p:nvPr>
        </p:nvSpPr>
        <p:spPr>
          <a:xfrm>
            <a:off x="292659" y="315743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11" name="CVPictureRight_2">
            <a:extLst>
              <a:ext uri="{FF2B5EF4-FFF2-40B4-BE49-F238E27FC236}">
                <a16:creationId xmlns:a16="http://schemas.microsoft.com/office/drawing/2014/main" id="{B6C78387-CBEA-4F60-8F55-4D64B766A7A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686178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12" name="CVTitleRight_2">
            <a:extLst>
              <a:ext uri="{FF2B5EF4-FFF2-40B4-BE49-F238E27FC236}">
                <a16:creationId xmlns:a16="http://schemas.microsoft.com/office/drawing/2014/main" id="{1D4E6D2D-BEB0-4D18-998D-0E731C7BADE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91646" y="295236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13" name="CVEmailRight_2">
            <a:extLst>
              <a:ext uri="{FF2B5EF4-FFF2-40B4-BE49-F238E27FC236}">
                <a16:creationId xmlns:a16="http://schemas.microsoft.com/office/drawing/2014/main" id="{7651E491-9E45-4D5B-B47B-EF5346CB01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88260" y="3367573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14" name="CVNameRight_2">
            <a:extLst>
              <a:ext uri="{FF2B5EF4-FFF2-40B4-BE49-F238E27FC236}">
                <a16:creationId xmlns:a16="http://schemas.microsoft.com/office/drawing/2014/main" id="{894E0938-3AF0-4752-B921-0D84698D4E9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91646" y="2744924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15" name="CVMobileRight_2">
            <a:extLst>
              <a:ext uri="{FF2B5EF4-FFF2-40B4-BE49-F238E27FC236}">
                <a16:creationId xmlns:a16="http://schemas.microsoft.com/office/drawing/2014/main" id="{6673D979-1E4C-44E6-ACEA-93661F4EAC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88260" y="315743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16" name="CVPictureRight_3">
            <a:extLst>
              <a:ext uri="{FF2B5EF4-FFF2-40B4-BE49-F238E27FC236}">
                <a16:creationId xmlns:a16="http://schemas.microsoft.com/office/drawing/2014/main" id="{3463F6EE-178E-446B-942D-E048D5F3AE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072317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17" name="CVTitleRight_3">
            <a:extLst>
              <a:ext uri="{FF2B5EF4-FFF2-40B4-BE49-F238E27FC236}">
                <a16:creationId xmlns:a16="http://schemas.microsoft.com/office/drawing/2014/main" id="{7F63EF60-595D-4BA5-895F-8FD1537DF43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072317" y="295236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18" name="CVEmailRight_3">
            <a:extLst>
              <a:ext uri="{FF2B5EF4-FFF2-40B4-BE49-F238E27FC236}">
                <a16:creationId xmlns:a16="http://schemas.microsoft.com/office/drawing/2014/main" id="{F4FF85BD-FA12-49A3-A2CD-7C29DD5B4D1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68931" y="3367573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19" name="CVNameRight_3">
            <a:extLst>
              <a:ext uri="{FF2B5EF4-FFF2-40B4-BE49-F238E27FC236}">
                <a16:creationId xmlns:a16="http://schemas.microsoft.com/office/drawing/2014/main" id="{6C5D2D52-752F-441C-ADEA-FFAB8344F26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72317" y="2744924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20" name="CVMobileRight_3">
            <a:extLst>
              <a:ext uri="{FF2B5EF4-FFF2-40B4-BE49-F238E27FC236}">
                <a16:creationId xmlns:a16="http://schemas.microsoft.com/office/drawing/2014/main" id="{E0914808-A040-431F-8806-47990B1E74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68931" y="315743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21" name="CVPictureRight_4">
            <a:extLst>
              <a:ext uri="{FF2B5EF4-FFF2-40B4-BE49-F238E27FC236}">
                <a16:creationId xmlns:a16="http://schemas.microsoft.com/office/drawing/2014/main" id="{B39A5592-5E76-450A-8402-316F0DBE73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458456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22" name="CVTitleRight_4">
            <a:extLst>
              <a:ext uri="{FF2B5EF4-FFF2-40B4-BE49-F238E27FC236}">
                <a16:creationId xmlns:a16="http://schemas.microsoft.com/office/drawing/2014/main" id="{C655AB92-FA21-4678-8EFA-C0305633051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66178" y="295236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23" name="CVEmailRight_4">
            <a:extLst>
              <a:ext uri="{FF2B5EF4-FFF2-40B4-BE49-F238E27FC236}">
                <a16:creationId xmlns:a16="http://schemas.microsoft.com/office/drawing/2014/main" id="{42757788-D98E-4A58-B7F0-0B27F10679B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62792" y="3367573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24" name="CVNameRight_4">
            <a:extLst>
              <a:ext uri="{FF2B5EF4-FFF2-40B4-BE49-F238E27FC236}">
                <a16:creationId xmlns:a16="http://schemas.microsoft.com/office/drawing/2014/main" id="{E8797456-BE6F-4A66-B2F0-8A81F939FF7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66178" y="2744924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25" name="CVMobileRight_4">
            <a:extLst>
              <a:ext uri="{FF2B5EF4-FFF2-40B4-BE49-F238E27FC236}">
                <a16:creationId xmlns:a16="http://schemas.microsoft.com/office/drawing/2014/main" id="{FD3D534E-8F65-461E-9877-E8C0644AF3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62792" y="315743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26" name="CVPictureRight_5">
            <a:extLst>
              <a:ext uri="{FF2B5EF4-FFF2-40B4-BE49-F238E27FC236}">
                <a16:creationId xmlns:a16="http://schemas.microsoft.com/office/drawing/2014/main" id="{E0889599-2B97-4FE8-829D-2E4C6DD1DD1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844596" y="1125538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27" name="CVTitleRight_5">
            <a:extLst>
              <a:ext uri="{FF2B5EF4-FFF2-40B4-BE49-F238E27FC236}">
                <a16:creationId xmlns:a16="http://schemas.microsoft.com/office/drawing/2014/main" id="{A0DC4A22-F218-4158-A0E4-EC1B4326977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0602" y="295236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28" name="CVEmailRight_5">
            <a:extLst>
              <a:ext uri="{FF2B5EF4-FFF2-40B4-BE49-F238E27FC236}">
                <a16:creationId xmlns:a16="http://schemas.microsoft.com/office/drawing/2014/main" id="{E342E0BD-E3E1-46FB-8303-FC82117A3B5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7216" y="3367573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29" name="CVNameRight_5">
            <a:extLst>
              <a:ext uri="{FF2B5EF4-FFF2-40B4-BE49-F238E27FC236}">
                <a16:creationId xmlns:a16="http://schemas.microsoft.com/office/drawing/2014/main" id="{0D8A5789-C7E8-444A-9547-2AD3F286C6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40602" y="2744924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30" name="CVMobileRight_5">
            <a:extLst>
              <a:ext uri="{FF2B5EF4-FFF2-40B4-BE49-F238E27FC236}">
                <a16:creationId xmlns:a16="http://schemas.microsoft.com/office/drawing/2014/main" id="{F15944AD-D9D1-4634-9CD4-30072EBFBE8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37216" y="315743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31" name="CVPictureRight_6">
            <a:extLst>
              <a:ext uri="{FF2B5EF4-FFF2-40B4-BE49-F238E27FC236}">
                <a16:creationId xmlns:a16="http://schemas.microsoft.com/office/drawing/2014/main" id="{8FBC70B4-A7C7-438E-A524-F92D792907A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00039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32" name="CVTitleRight_6">
            <a:extLst>
              <a:ext uri="{FF2B5EF4-FFF2-40B4-BE49-F238E27FC236}">
                <a16:creationId xmlns:a16="http://schemas.microsoft.com/office/drawing/2014/main" id="{FE9E8F97-FA47-48D5-8D6B-A82C80A2451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6045" y="5604741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33" name="CVEmailRight_6">
            <a:extLst>
              <a:ext uri="{FF2B5EF4-FFF2-40B4-BE49-F238E27FC236}">
                <a16:creationId xmlns:a16="http://schemas.microsoft.com/office/drawing/2014/main" id="{D1FF2381-318C-439D-9852-3893C181C2F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92659" y="601994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34" name="CVNameRight_6">
            <a:extLst>
              <a:ext uri="{FF2B5EF4-FFF2-40B4-BE49-F238E27FC236}">
                <a16:creationId xmlns:a16="http://schemas.microsoft.com/office/drawing/2014/main" id="{50296751-A392-4A81-A090-588C7676A87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96045" y="539729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35" name="CVMobileRight_6">
            <a:extLst>
              <a:ext uri="{FF2B5EF4-FFF2-40B4-BE49-F238E27FC236}">
                <a16:creationId xmlns:a16="http://schemas.microsoft.com/office/drawing/2014/main" id="{0399513A-5974-49B1-80EE-EF8EFE42636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2659" y="5809812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36" name="CVPictureRight_7">
            <a:extLst>
              <a:ext uri="{FF2B5EF4-FFF2-40B4-BE49-F238E27FC236}">
                <a16:creationId xmlns:a16="http://schemas.microsoft.com/office/drawing/2014/main" id="{BD065431-9042-40BE-9A8C-B00B639C46C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2686178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37" name="CVTitleRight_7">
            <a:extLst>
              <a:ext uri="{FF2B5EF4-FFF2-40B4-BE49-F238E27FC236}">
                <a16:creationId xmlns:a16="http://schemas.microsoft.com/office/drawing/2014/main" id="{8810D830-921A-4398-A881-674A704C61B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691646" y="5604741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38" name="CVEmailRight_7">
            <a:extLst>
              <a:ext uri="{FF2B5EF4-FFF2-40B4-BE49-F238E27FC236}">
                <a16:creationId xmlns:a16="http://schemas.microsoft.com/office/drawing/2014/main" id="{6A854505-E794-4CBA-9AB2-8A9BA55D4E6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688260" y="601994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39" name="CVNameRight_7">
            <a:extLst>
              <a:ext uri="{FF2B5EF4-FFF2-40B4-BE49-F238E27FC236}">
                <a16:creationId xmlns:a16="http://schemas.microsoft.com/office/drawing/2014/main" id="{F359B48D-C988-416D-A04A-5D739185CBF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691646" y="539729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40" name="CVMobileRight_7">
            <a:extLst>
              <a:ext uri="{FF2B5EF4-FFF2-40B4-BE49-F238E27FC236}">
                <a16:creationId xmlns:a16="http://schemas.microsoft.com/office/drawing/2014/main" id="{752E3D38-CF9F-4221-AD34-5AE56DCD018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688260" y="5809812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41" name="CVPictureRight_8">
            <a:extLst>
              <a:ext uri="{FF2B5EF4-FFF2-40B4-BE49-F238E27FC236}">
                <a16:creationId xmlns:a16="http://schemas.microsoft.com/office/drawing/2014/main" id="{E1B1D0EC-CEE7-4AF7-BA00-507A98F37FB5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5072317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42" name="CVTitleRight_8">
            <a:extLst>
              <a:ext uri="{FF2B5EF4-FFF2-40B4-BE49-F238E27FC236}">
                <a16:creationId xmlns:a16="http://schemas.microsoft.com/office/drawing/2014/main" id="{10EF7283-3A37-41CE-AE09-8F2AB6332ED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072317" y="5604741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43" name="CVEmailRight_8">
            <a:extLst>
              <a:ext uri="{FF2B5EF4-FFF2-40B4-BE49-F238E27FC236}">
                <a16:creationId xmlns:a16="http://schemas.microsoft.com/office/drawing/2014/main" id="{01797044-926B-4180-8765-A23116A8B92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068931" y="601994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44" name="CVNameRight_8">
            <a:extLst>
              <a:ext uri="{FF2B5EF4-FFF2-40B4-BE49-F238E27FC236}">
                <a16:creationId xmlns:a16="http://schemas.microsoft.com/office/drawing/2014/main" id="{0431986B-CDDB-4180-B3FC-AF0FB0191D4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072317" y="539729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145" name="CVMobileRight_8">
            <a:extLst>
              <a:ext uri="{FF2B5EF4-FFF2-40B4-BE49-F238E27FC236}">
                <a16:creationId xmlns:a16="http://schemas.microsoft.com/office/drawing/2014/main" id="{1D425273-CF81-4EA0-A84E-DDC619DD0BE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068931" y="5809812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46" name="CVPictureRight_9">
            <a:extLst>
              <a:ext uri="{FF2B5EF4-FFF2-40B4-BE49-F238E27FC236}">
                <a16:creationId xmlns:a16="http://schemas.microsoft.com/office/drawing/2014/main" id="{F9DED195-F281-476E-86A2-D92B7A2229A0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7458456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147" name="CVTitleRight_9">
            <a:extLst>
              <a:ext uri="{FF2B5EF4-FFF2-40B4-BE49-F238E27FC236}">
                <a16:creationId xmlns:a16="http://schemas.microsoft.com/office/drawing/2014/main" id="{2B232D61-DBEC-4673-B2D8-E87C952E0FB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466178" y="5604741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204" name="CVEmailRight_9">
            <a:extLst>
              <a:ext uri="{FF2B5EF4-FFF2-40B4-BE49-F238E27FC236}">
                <a16:creationId xmlns:a16="http://schemas.microsoft.com/office/drawing/2014/main" id="{1025E28D-0DC2-4D0E-AC53-FCE6AF2F0C2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462792" y="601994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05" name="CVNameRight_9">
            <a:extLst>
              <a:ext uri="{FF2B5EF4-FFF2-40B4-BE49-F238E27FC236}">
                <a16:creationId xmlns:a16="http://schemas.microsoft.com/office/drawing/2014/main" id="{95894047-2296-48BA-BCD1-283AD7BC07C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466178" y="539729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206" name="CVMobileRight_9">
            <a:extLst>
              <a:ext uri="{FF2B5EF4-FFF2-40B4-BE49-F238E27FC236}">
                <a16:creationId xmlns:a16="http://schemas.microsoft.com/office/drawing/2014/main" id="{0FDE67C5-AEFD-4B42-901B-3DEDBE58288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462792" y="5809812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207" name="CVPictureRight_10">
            <a:extLst>
              <a:ext uri="{FF2B5EF4-FFF2-40B4-BE49-F238E27FC236}">
                <a16:creationId xmlns:a16="http://schemas.microsoft.com/office/drawing/2014/main" id="{6C6E4873-CE32-4391-B3CE-32D4F45E7903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844596" y="3777912"/>
            <a:ext cx="1223453" cy="1522519"/>
          </a:xfrm>
          <a:prstGeom prst="rect">
            <a:avLst/>
          </a:prstGeom>
          <a:solidFill>
            <a:schemeClr val="accent5"/>
          </a:solidFill>
        </p:spPr>
        <p:txBody>
          <a:bodyPr lIns="72000" tIns="720000" rIns="72000" bIns="1584000" anchor="ctr" anchorCtr="0">
            <a:noAutofit/>
          </a:bodyPr>
          <a:lstStyle>
            <a:lvl1pPr algn="ctr"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</a:p>
        </p:txBody>
      </p:sp>
      <p:sp>
        <p:nvSpPr>
          <p:cNvPr id="208" name="CVTitleRight_10">
            <a:extLst>
              <a:ext uri="{FF2B5EF4-FFF2-40B4-BE49-F238E27FC236}">
                <a16:creationId xmlns:a16="http://schemas.microsoft.com/office/drawing/2014/main" id="{133AEA60-3830-467B-AE3B-115C198494B4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840602" y="5604741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9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209" name="CVEmailRight_10">
            <a:extLst>
              <a:ext uri="{FF2B5EF4-FFF2-40B4-BE49-F238E27FC236}">
                <a16:creationId xmlns:a16="http://schemas.microsoft.com/office/drawing/2014/main" id="{CD51A1D4-DBF2-4B34-9628-93AC1AFF6D0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837216" y="6019947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210" name="CVNameRight_10">
            <a:extLst>
              <a:ext uri="{FF2B5EF4-FFF2-40B4-BE49-F238E27FC236}">
                <a16:creationId xmlns:a16="http://schemas.microsoft.com/office/drawing/2014/main" id="{2C24FF47-4F01-4374-986F-964C037493A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840602" y="5397298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9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211" name="CVMobileRight_10">
            <a:extLst>
              <a:ext uri="{FF2B5EF4-FFF2-40B4-BE49-F238E27FC236}">
                <a16:creationId xmlns:a16="http://schemas.microsoft.com/office/drawing/2014/main" id="{5B198424-6B8E-4317-A804-680B0211EF7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837216" y="5809812"/>
            <a:ext cx="2055539" cy="1384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>
                <a:solidFill>
                  <a:schemeClr val="accent4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10830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790">
          <p15:clr>
            <a:srgbClr val="FBAE40"/>
          </p15:clr>
        </p15:guide>
        <p15:guide id="6" pos="7061">
          <p15:clr>
            <a:srgbClr val="FBAE40"/>
          </p15:clr>
        </p15:guide>
        <p15:guide id="7" pos="7491">
          <p15:clr>
            <a:srgbClr val="FBAE40"/>
          </p15:clr>
        </p15:guide>
        <p15:guide id="8" pos="619">
          <p15:clr>
            <a:srgbClr val="FBAE40"/>
          </p15:clr>
        </p15:guide>
        <p15:guide id="9" pos="189">
          <p15:clr>
            <a:srgbClr val="FBAE40"/>
          </p15:clr>
        </p15:guide>
        <p15:guide id="10" orient="horz" pos="709">
          <p15:clr>
            <a:srgbClr val="FBAE40"/>
          </p15:clr>
        </p15:guide>
        <p15:guide id="11" orient="horz" pos="187">
          <p15:clr>
            <a:srgbClr val="FBAE40"/>
          </p15:clr>
        </p15:guide>
        <p15:guide id="12" orient="horz" pos="397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4494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513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L Cover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6524573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nl-NL" dirty="0">
                <a:solidFill>
                  <a:srgbClr val="B6B6B6"/>
                </a:solidFill>
              </a:rPr>
              <a:t>Copyright Loyens &amp; Loeff CVBA / SCRL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300039" y="296864"/>
            <a:ext cx="11591924" cy="388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grpSp>
        <p:nvGrpSpPr>
          <p:cNvPr id="4" name="L&amp;L Brandbox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7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25" name="Logo L&amp;L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4854196"/>
            <a:ext cx="7849641" cy="44319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5571089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00775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L&amp;L team Name</a:t>
            </a:r>
          </a:p>
        </p:txBody>
      </p:sp>
    </p:spTree>
    <p:extLst>
      <p:ext uri="{BB962C8B-B14F-4D97-AF65-F5344CB8AC3E}">
        <p14:creationId xmlns:p14="http://schemas.microsoft.com/office/powerpoint/2010/main" val="1022144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4744"/>
            <a:ext cx="8208962" cy="2041585"/>
          </a:xfrm>
        </p:spPr>
        <p:txBody>
          <a:bodyPr>
            <a:spAutoFit/>
          </a:bodyPr>
          <a:lstStyle>
            <a:lvl5pPr>
              <a:defRPr baseline="0"/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  <a:p>
            <a:pPr lvl="5"/>
            <a:r>
              <a:rPr lang="nl-NL" dirty="0" err="1"/>
              <a:t>Sixth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4057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00038" y="296864"/>
            <a:ext cx="11591923" cy="388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 hasCustomPrompt="1"/>
          </p:nvPr>
        </p:nvSpPr>
        <p:spPr>
          <a:xfrm>
            <a:off x="300038" y="296862"/>
            <a:ext cx="11591925" cy="3887788"/>
          </a:xfrm>
          <a:custGeom>
            <a:avLst/>
            <a:gdLst>
              <a:gd name="connsiteX0" fmla="*/ 0 w 11591925"/>
              <a:gd name="connsiteY0" fmla="*/ 0 h 3887788"/>
              <a:gd name="connsiteX1" fmla="*/ 11591925 w 11591925"/>
              <a:gd name="connsiteY1" fmla="*/ 0 h 3887788"/>
              <a:gd name="connsiteX2" fmla="*/ 11591925 w 11591925"/>
              <a:gd name="connsiteY2" fmla="*/ 2888616 h 3887788"/>
              <a:gd name="connsiteX3" fmla="*/ 9524399 w 11591925"/>
              <a:gd name="connsiteY3" fmla="*/ 2888616 h 3887788"/>
              <a:gd name="connsiteX4" fmla="*/ 9296970 w 11591925"/>
              <a:gd name="connsiteY4" fmla="*/ 2888616 h 3887788"/>
              <a:gd name="connsiteX5" fmla="*/ 8968728 w 11591925"/>
              <a:gd name="connsiteY5" fmla="*/ 3388837 h 3887788"/>
              <a:gd name="connsiteX6" fmla="*/ 8719373 w 11591925"/>
              <a:gd name="connsiteY6" fmla="*/ 3869419 h 3887788"/>
              <a:gd name="connsiteX7" fmla="*/ 8664711 w 11591925"/>
              <a:gd name="connsiteY7" fmla="*/ 3887788 h 3887788"/>
              <a:gd name="connsiteX8" fmla="*/ 0 w 11591925"/>
              <a:gd name="connsiteY8" fmla="*/ 3887788 h 388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1925" h="3887788">
                <a:moveTo>
                  <a:pt x="0" y="0"/>
                </a:moveTo>
                <a:lnTo>
                  <a:pt x="11591925" y="0"/>
                </a:lnTo>
                <a:lnTo>
                  <a:pt x="11591925" y="2888616"/>
                </a:lnTo>
                <a:lnTo>
                  <a:pt x="9524399" y="2888616"/>
                </a:lnTo>
                <a:lnTo>
                  <a:pt x="9296970" y="2888616"/>
                </a:lnTo>
                <a:cubicBezTo>
                  <a:pt x="8968728" y="2888616"/>
                  <a:pt x="8968728" y="3108739"/>
                  <a:pt x="8968728" y="3388837"/>
                </a:cubicBezTo>
                <a:cubicBezTo>
                  <a:pt x="8968728" y="3671982"/>
                  <a:pt x="8850137" y="3813338"/>
                  <a:pt x="8719373" y="3869419"/>
                </a:cubicBezTo>
                <a:lnTo>
                  <a:pt x="8664711" y="3887788"/>
                </a:lnTo>
                <a:lnTo>
                  <a:pt x="0" y="388778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68400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</a:t>
            </a:r>
            <a:br>
              <a:rPr lang="nl-NL" dirty="0"/>
            </a:br>
            <a:r>
              <a:rPr lang="nl-NL" dirty="0"/>
              <a:t>Loyens &amp; Loeff Tab &gt; </a:t>
            </a:r>
            <a:r>
              <a:rPr lang="nl-NL" dirty="0" err="1"/>
              <a:t>Insert</a:t>
            </a:r>
            <a:r>
              <a:rPr lang="nl-NL" dirty="0"/>
              <a:t> picture </a:t>
            </a:r>
            <a:r>
              <a:rPr lang="nl-NL" dirty="0" err="1"/>
              <a:t>from</a:t>
            </a:r>
            <a:r>
              <a:rPr lang="nl-NL" dirty="0"/>
              <a:t> SharePoint button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19 May)</a:t>
            </a:r>
          </a:p>
        </p:txBody>
      </p:sp>
      <p:grpSp>
        <p:nvGrpSpPr>
          <p:cNvPr id="4" name="L&amp;L Brandbox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3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grpSp>
          <p:nvGrpSpPr>
            <p:cNvPr id="24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4854196"/>
            <a:ext cx="7849641" cy="44319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5571089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00775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L&amp;L team Name</a:t>
            </a:r>
          </a:p>
        </p:txBody>
      </p:sp>
      <p:sp>
        <p:nvSpPr>
          <p:cNvPr id="25" name="Footer Placeholder 4"/>
          <p:cNvSpPr txBox="1">
            <a:spLocks/>
          </p:cNvSpPr>
          <p:nvPr userDrawn="1"/>
        </p:nvSpPr>
        <p:spPr>
          <a:xfrm>
            <a:off x="982663" y="6525344"/>
            <a:ext cx="8937070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prstClr val="white">
                    <a:lumMod val="50000"/>
                  </a:prstClr>
                </a:solidFill>
              </a:rPr>
              <a:t>© Copyright Loyens &amp; Loeff 2017 (iconen van Flaticon.com) – Strikt vertrouwelijk – Uitsluitend bedoeld voor intern (educatief) gebruik.</a:t>
            </a:r>
          </a:p>
        </p:txBody>
      </p:sp>
    </p:spTree>
    <p:extLst>
      <p:ext uri="{BB962C8B-B14F-4D97-AF65-F5344CB8AC3E}">
        <p14:creationId xmlns:p14="http://schemas.microsoft.com/office/powerpoint/2010/main" val="351360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00039" y="4184650"/>
            <a:ext cx="11591924" cy="2339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5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grpSp>
          <p:nvGrpSpPr>
            <p:cNvPr id="26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L&amp;L team Name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1456908"/>
            <a:ext cx="7849641" cy="1107996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2960948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3621469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, date  -  Name / Team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3906577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nl-NL" dirty="0">
                <a:solidFill>
                  <a:srgbClr val="B6B6B6"/>
                </a:solidFill>
              </a:rPr>
              <a:t>Copyright Loyens &amp; Loeff CVBA / SCRL</a:t>
            </a:r>
          </a:p>
        </p:txBody>
      </p:sp>
    </p:spTree>
    <p:extLst>
      <p:ext uri="{BB962C8B-B14F-4D97-AF65-F5344CB8AC3E}">
        <p14:creationId xmlns:p14="http://schemas.microsoft.com/office/powerpoint/2010/main" val="381674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box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300039" y="4184650"/>
            <a:ext cx="11591924" cy="2339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7" hasCustomPrompt="1"/>
          </p:nvPr>
        </p:nvSpPr>
        <p:spPr>
          <a:xfrm>
            <a:off x="300038" y="4184650"/>
            <a:ext cx="11591924" cy="2339975"/>
          </a:xfrm>
          <a:custGeom>
            <a:avLst/>
            <a:gdLst>
              <a:gd name="connsiteX0" fmla="*/ 0 w 11591924"/>
              <a:gd name="connsiteY0" fmla="*/ 0 h 2339975"/>
              <a:gd name="connsiteX1" fmla="*/ 34925 w 11591924"/>
              <a:gd name="connsiteY1" fmla="*/ 0 h 2339975"/>
              <a:gd name="connsiteX2" fmla="*/ 8662897 w 11591924"/>
              <a:gd name="connsiteY2" fmla="*/ 0 h 2339975"/>
              <a:gd name="connsiteX3" fmla="*/ 8968729 w 11591924"/>
              <a:gd name="connsiteY3" fmla="*/ 499562 h 2339975"/>
              <a:gd name="connsiteX4" fmla="*/ 9296971 w 11591924"/>
              <a:gd name="connsiteY4" fmla="*/ 999782 h 2339975"/>
              <a:gd name="connsiteX5" fmla="*/ 9524400 w 11591924"/>
              <a:gd name="connsiteY5" fmla="*/ 999782 h 2339975"/>
              <a:gd name="connsiteX6" fmla="*/ 11591924 w 11591924"/>
              <a:gd name="connsiteY6" fmla="*/ 999782 h 2339975"/>
              <a:gd name="connsiteX7" fmla="*/ 11591924 w 11591924"/>
              <a:gd name="connsiteY7" fmla="*/ 2339975 h 2339975"/>
              <a:gd name="connsiteX8" fmla="*/ 0 w 11591924"/>
              <a:gd name="connsiteY8" fmla="*/ 2339975 h 23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1924" h="2339975">
                <a:moveTo>
                  <a:pt x="0" y="0"/>
                </a:moveTo>
                <a:lnTo>
                  <a:pt x="34925" y="0"/>
                </a:lnTo>
                <a:lnTo>
                  <a:pt x="8662897" y="0"/>
                </a:lnTo>
                <a:cubicBezTo>
                  <a:pt x="8813835" y="37566"/>
                  <a:pt x="8968729" y="175966"/>
                  <a:pt x="8968729" y="499562"/>
                </a:cubicBezTo>
                <a:cubicBezTo>
                  <a:pt x="8968729" y="779659"/>
                  <a:pt x="8968729" y="999782"/>
                  <a:pt x="9296971" y="999782"/>
                </a:cubicBezTo>
                <a:lnTo>
                  <a:pt x="9524400" y="999782"/>
                </a:lnTo>
                <a:lnTo>
                  <a:pt x="11591924" y="999782"/>
                </a:lnTo>
                <a:lnTo>
                  <a:pt x="11591924" y="2339975"/>
                </a:lnTo>
                <a:lnTo>
                  <a:pt x="0" y="23399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540000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</a:t>
            </a:r>
            <a:br>
              <a:rPr lang="nl-NL" dirty="0"/>
            </a:br>
            <a:r>
              <a:rPr lang="nl-NL" dirty="0"/>
              <a:t>Loyens &amp; Loeff Tab &gt; </a:t>
            </a:r>
            <a:r>
              <a:rPr lang="nl-NL" dirty="0" err="1"/>
              <a:t>Insert</a:t>
            </a:r>
            <a:r>
              <a:rPr lang="nl-NL" dirty="0"/>
              <a:t> picture </a:t>
            </a:r>
            <a:r>
              <a:rPr lang="nl-NL" dirty="0" err="1"/>
              <a:t>from</a:t>
            </a:r>
            <a:r>
              <a:rPr lang="nl-NL" dirty="0"/>
              <a:t> SharePoint button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19 May)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5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grpSp>
          <p:nvGrpSpPr>
            <p:cNvPr id="26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1456908"/>
            <a:ext cx="7849641" cy="1107996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2960948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3621469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L&amp;L team Name</a:t>
            </a: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982663" y="3906577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nl-NL" dirty="0">
                <a:solidFill>
                  <a:srgbClr val="B6B6B6"/>
                </a:solidFill>
              </a:rPr>
              <a:t>Copyright Loyens &amp; Loeff CVBA / SCRL</a:t>
            </a:r>
          </a:p>
        </p:txBody>
      </p:sp>
    </p:spTree>
    <p:extLst>
      <p:ext uri="{BB962C8B-B14F-4D97-AF65-F5344CB8AC3E}">
        <p14:creationId xmlns:p14="http://schemas.microsoft.com/office/powerpoint/2010/main" val="3931331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0039" y="296863"/>
            <a:ext cx="11591924" cy="172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2663" y="1366612"/>
            <a:ext cx="8200009" cy="498598"/>
          </a:xfrm>
          <a:noFill/>
          <a:ln>
            <a:noFill/>
          </a:ln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noProof="0" dirty="0" err="1"/>
              <a:t>This</a:t>
            </a:r>
            <a:r>
              <a:rPr lang="nl-NL" noProof="0" dirty="0"/>
              <a:t> is a agenda slide</a:t>
            </a:r>
            <a:endParaRPr lang="nl-NL" dirty="0"/>
          </a:p>
        </p:txBody>
      </p:sp>
      <p:grpSp>
        <p:nvGrpSpPr>
          <p:cNvPr id="28" name="Brandbox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9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grpSp>
          <p:nvGrpSpPr>
            <p:cNvPr id="30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2384426"/>
            <a:ext cx="8208962" cy="1651734"/>
          </a:xfrm>
        </p:spPr>
        <p:txBody>
          <a:bodyPr/>
          <a:lstStyle>
            <a:lvl1pPr marL="457200" indent="-457200">
              <a:buClr>
                <a:schemeClr val="accent2"/>
              </a:buClr>
              <a:buFont typeface="+mj-lt"/>
              <a:buAutoNum type="arabicPeriod"/>
              <a:tabLst>
                <a:tab pos="8162925" algn="r"/>
              </a:tabLst>
              <a:defRPr/>
            </a:lvl1pPr>
            <a:lvl2pPr marL="985838" indent="-457200">
              <a:buClr>
                <a:schemeClr val="accent2"/>
              </a:buClr>
              <a:buFont typeface="+mj-lt"/>
              <a:buAutoNum type="arabicPeriod"/>
              <a:tabLst>
                <a:tab pos="8162925" algn="r"/>
              </a:tabLst>
              <a:defRPr/>
            </a:lvl2pPr>
            <a:lvl3pPr marL="1435100" indent="-366713">
              <a:buFont typeface="+mj-lt"/>
              <a:buAutoNum type="arabicPeriod"/>
              <a:tabLst>
                <a:tab pos="8162925" algn="r"/>
              </a:tabLst>
              <a:defRPr sz="1800"/>
            </a:lvl3pPr>
            <a:lvl4pPr marL="1879600" indent="-342900">
              <a:buFont typeface="+mj-lt"/>
              <a:buAutoNum type="arabicPeriod"/>
              <a:tabLst>
                <a:tab pos="8162925" algn="r"/>
              </a:tabLst>
              <a:defRPr/>
            </a:lvl4pPr>
            <a:lvl5pPr marL="2333625" indent="-342900">
              <a:buFont typeface="+mj-lt"/>
              <a:buAutoNum type="arabicPeriod"/>
              <a:tabLst>
                <a:tab pos="8162925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r>
              <a:rPr lang="nl-NL" dirty="0"/>
              <a:t>	</a:t>
            </a:r>
          </a:p>
          <a:p>
            <a:pPr lvl="1"/>
            <a:r>
              <a:rPr lang="nl-NL" dirty="0"/>
              <a:t>Second level	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	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	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	</a:t>
            </a:r>
          </a:p>
        </p:txBody>
      </p:sp>
      <p:sp>
        <p:nvSpPr>
          <p:cNvPr id="23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460149" y="6528419"/>
            <a:ext cx="431814" cy="138499"/>
          </a:xfrm>
        </p:spPr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Copyright Loyens &amp; Loeff CVBA / SCRL</a:t>
            </a:r>
          </a:p>
        </p:txBody>
      </p:sp>
    </p:spTree>
    <p:extLst>
      <p:ext uri="{BB962C8B-B14F-4D97-AF65-F5344CB8AC3E}">
        <p14:creationId xmlns:p14="http://schemas.microsoft.com/office/powerpoint/2010/main" val="971553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00038" y="296864"/>
            <a:ext cx="11591923" cy="388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 hasCustomPrompt="1"/>
          </p:nvPr>
        </p:nvSpPr>
        <p:spPr>
          <a:xfrm>
            <a:off x="300038" y="296862"/>
            <a:ext cx="11591925" cy="3887788"/>
          </a:xfrm>
          <a:custGeom>
            <a:avLst/>
            <a:gdLst>
              <a:gd name="connsiteX0" fmla="*/ 0 w 11591925"/>
              <a:gd name="connsiteY0" fmla="*/ 0 h 3887788"/>
              <a:gd name="connsiteX1" fmla="*/ 11591925 w 11591925"/>
              <a:gd name="connsiteY1" fmla="*/ 0 h 3887788"/>
              <a:gd name="connsiteX2" fmla="*/ 11591925 w 11591925"/>
              <a:gd name="connsiteY2" fmla="*/ 2888616 h 3887788"/>
              <a:gd name="connsiteX3" fmla="*/ 9524399 w 11591925"/>
              <a:gd name="connsiteY3" fmla="*/ 2888616 h 3887788"/>
              <a:gd name="connsiteX4" fmla="*/ 9296970 w 11591925"/>
              <a:gd name="connsiteY4" fmla="*/ 2888616 h 3887788"/>
              <a:gd name="connsiteX5" fmla="*/ 8968728 w 11591925"/>
              <a:gd name="connsiteY5" fmla="*/ 3388837 h 3887788"/>
              <a:gd name="connsiteX6" fmla="*/ 8719373 w 11591925"/>
              <a:gd name="connsiteY6" fmla="*/ 3869419 h 3887788"/>
              <a:gd name="connsiteX7" fmla="*/ 8664711 w 11591925"/>
              <a:gd name="connsiteY7" fmla="*/ 3887788 h 3887788"/>
              <a:gd name="connsiteX8" fmla="*/ 0 w 11591925"/>
              <a:gd name="connsiteY8" fmla="*/ 3887788 h 388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1925" h="3887788">
                <a:moveTo>
                  <a:pt x="0" y="0"/>
                </a:moveTo>
                <a:lnTo>
                  <a:pt x="11591925" y="0"/>
                </a:lnTo>
                <a:lnTo>
                  <a:pt x="11591925" y="2888616"/>
                </a:lnTo>
                <a:lnTo>
                  <a:pt x="9524399" y="2888616"/>
                </a:lnTo>
                <a:lnTo>
                  <a:pt x="9296970" y="2888616"/>
                </a:lnTo>
                <a:cubicBezTo>
                  <a:pt x="8968728" y="2888616"/>
                  <a:pt x="8968728" y="3108739"/>
                  <a:pt x="8968728" y="3388837"/>
                </a:cubicBezTo>
                <a:cubicBezTo>
                  <a:pt x="8968728" y="3671982"/>
                  <a:pt x="8850137" y="3813338"/>
                  <a:pt x="8719373" y="3869419"/>
                </a:cubicBezTo>
                <a:lnTo>
                  <a:pt x="8664711" y="3887788"/>
                </a:lnTo>
                <a:lnTo>
                  <a:pt x="0" y="388778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14400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HOW TO INSERT PICTURE FROM SHAREPOINT OR COMPUTER?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br>
              <a:rPr lang="nl-NL" dirty="0"/>
            </a:br>
            <a:r>
              <a:rPr lang="nl-NL" dirty="0"/>
              <a:t>Click ‘</a:t>
            </a:r>
            <a:r>
              <a:rPr lang="nl-NL" dirty="0" err="1"/>
              <a:t>Insert</a:t>
            </a:r>
            <a:r>
              <a:rPr lang="nl-NL" dirty="0"/>
              <a:t> picture’ button and select picture </a:t>
            </a:r>
            <a:r>
              <a:rPr lang="nl-NL" dirty="0" err="1"/>
              <a:t>from</a:t>
            </a:r>
            <a:r>
              <a:rPr lang="nl-NL" dirty="0"/>
              <a:t> SharePoint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or 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a picture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computer</a:t>
            </a:r>
          </a:p>
        </p:txBody>
      </p:sp>
      <p:grpSp>
        <p:nvGrpSpPr>
          <p:cNvPr id="4" name="L&amp;L Brandbox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3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4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1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4854196"/>
            <a:ext cx="7849641" cy="44319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5571089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00775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L&amp;L team Name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6524573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DMS </a:t>
            </a:r>
            <a:r>
              <a:rPr lang="nl-NL" dirty="0" err="1"/>
              <a:t>number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832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grey 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1343831" y="2623768"/>
            <a:ext cx="1295785" cy="173124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500" b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038" y="296863"/>
            <a:ext cx="11591925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44319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65077" y="4760913"/>
            <a:ext cx="686065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8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grpSp>
          <p:nvGrpSpPr>
            <p:cNvPr id="29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24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460149" y="6528419"/>
            <a:ext cx="431814" cy="138499"/>
          </a:xfrm>
        </p:spPr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8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00038" y="296863"/>
            <a:ext cx="11591925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5" hasCustomPrompt="1"/>
          </p:nvPr>
        </p:nvSpPr>
        <p:spPr>
          <a:xfrm>
            <a:off x="300037" y="296863"/>
            <a:ext cx="11591925" cy="1727200"/>
          </a:xfrm>
          <a:custGeom>
            <a:avLst/>
            <a:gdLst>
              <a:gd name="connsiteX0" fmla="*/ 0 w 11591925"/>
              <a:gd name="connsiteY0" fmla="*/ 0 h 1727200"/>
              <a:gd name="connsiteX1" fmla="*/ 11591925 w 11591925"/>
              <a:gd name="connsiteY1" fmla="*/ 0 h 1727200"/>
              <a:gd name="connsiteX2" fmla="*/ 11591925 w 11591925"/>
              <a:gd name="connsiteY2" fmla="*/ 932631 h 1727200"/>
              <a:gd name="connsiteX3" fmla="*/ 10010360 w 11591925"/>
              <a:gd name="connsiteY3" fmla="*/ 932631 h 1727200"/>
              <a:gd name="connsiteX4" fmla="*/ 9829612 w 11591925"/>
              <a:gd name="connsiteY4" fmla="*/ 932631 h 1727200"/>
              <a:gd name="connsiteX5" fmla="*/ 9568745 w 11591925"/>
              <a:gd name="connsiteY5" fmla="*/ 1330177 h 1727200"/>
              <a:gd name="connsiteX6" fmla="*/ 9325687 w 11591925"/>
              <a:gd name="connsiteY6" fmla="*/ 1727200 h 1727200"/>
              <a:gd name="connsiteX7" fmla="*/ 0 w 11591925"/>
              <a:gd name="connsiteY7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91925" h="1727200">
                <a:moveTo>
                  <a:pt x="0" y="0"/>
                </a:moveTo>
                <a:lnTo>
                  <a:pt x="11591925" y="0"/>
                </a:lnTo>
                <a:lnTo>
                  <a:pt x="11591925" y="932631"/>
                </a:lnTo>
                <a:lnTo>
                  <a:pt x="10010360" y="932631"/>
                </a:lnTo>
                <a:lnTo>
                  <a:pt x="9829612" y="932631"/>
                </a:lnTo>
                <a:cubicBezTo>
                  <a:pt x="9568745" y="932631"/>
                  <a:pt x="9568745" y="1107572"/>
                  <a:pt x="9568745" y="1330177"/>
                </a:cubicBezTo>
                <a:cubicBezTo>
                  <a:pt x="9568745" y="1587352"/>
                  <a:pt x="9445644" y="1697345"/>
                  <a:pt x="9325687" y="1727200"/>
                </a:cubicBezTo>
                <a:lnTo>
                  <a:pt x="0" y="17272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</a:t>
            </a:r>
            <a:br>
              <a:rPr lang="nl-NL" dirty="0"/>
            </a:br>
            <a:r>
              <a:rPr lang="nl-NL" dirty="0"/>
              <a:t>Loyens &amp; Loeff Tab &gt; </a:t>
            </a:r>
            <a:r>
              <a:rPr lang="nl-NL" dirty="0" err="1"/>
              <a:t>Insert</a:t>
            </a:r>
            <a:r>
              <a:rPr lang="nl-NL" dirty="0"/>
              <a:t> picture </a:t>
            </a:r>
            <a:r>
              <a:rPr lang="nl-NL" dirty="0" err="1"/>
              <a:t>from</a:t>
            </a:r>
            <a:r>
              <a:rPr lang="nl-NL" dirty="0"/>
              <a:t> SharePoint button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19 May)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1343831" y="2623768"/>
            <a:ext cx="1295785" cy="173124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500" b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44319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65077" y="4760913"/>
            <a:ext cx="686065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6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>
                <a:solidFill>
                  <a:srgbClr val="000000"/>
                </a:solidFill>
              </a:endParaRPr>
            </a:p>
          </p:txBody>
        </p:sp>
        <p:grpSp>
          <p:nvGrpSpPr>
            <p:cNvPr id="27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1460149" y="6528419"/>
            <a:ext cx="431814" cy="138499"/>
          </a:xfrm>
        </p:spPr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3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4744"/>
            <a:ext cx="4818063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Sixth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83142" y="1124744"/>
            <a:ext cx="4818063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Sixth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9169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3854"/>
            <a:ext cx="8208962" cy="1651734"/>
          </a:xfrm>
        </p:spPr>
        <p:txBody>
          <a:bodyPr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/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35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4744"/>
            <a:ext cx="4826000" cy="1651734"/>
          </a:xfrm>
        </p:spPr>
        <p:txBody>
          <a:bodyPr wrap="square"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/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83338" y="1124744"/>
            <a:ext cx="4826000" cy="1651734"/>
          </a:xfrm>
        </p:spPr>
        <p:txBody>
          <a:bodyPr wrap="square"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/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802313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125539"/>
            <a:ext cx="5508625" cy="5183186"/>
          </a:xfrm>
          <a:prstGeom prst="rect">
            <a:avLst/>
          </a:prstGeom>
          <a:solidFill>
            <a:schemeClr val="accent5"/>
          </a:solidFill>
        </p:spPr>
        <p:txBody>
          <a:bodyPr bIns="1008000" anchor="ctr" anchorCtr="0">
            <a:noAutofit/>
          </a:bodyPr>
          <a:lstStyle>
            <a:lvl1pPr algn="ctr"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</a:t>
            </a:r>
            <a:br>
              <a:rPr lang="nl-NL" dirty="0"/>
            </a:br>
            <a:r>
              <a:rPr lang="nl-NL" dirty="0"/>
              <a:t>Loyens &amp; Loeff Tab &gt; </a:t>
            </a:r>
            <a:r>
              <a:rPr lang="nl-NL" dirty="0" err="1"/>
              <a:t>Insert</a:t>
            </a:r>
            <a:r>
              <a:rPr lang="nl-NL" dirty="0"/>
              <a:t> picture </a:t>
            </a:r>
            <a:r>
              <a:rPr lang="nl-NL" dirty="0" err="1"/>
              <a:t>from</a:t>
            </a:r>
            <a:r>
              <a:rPr lang="nl-NL" dirty="0"/>
              <a:t> SharePoint button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19 May)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1124236"/>
            <a:ext cx="4826000" cy="2041585"/>
          </a:xfrm>
          <a:prstGeom prst="rect">
            <a:avLst/>
          </a:prstGeo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Sixth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341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83338" y="1124744"/>
            <a:ext cx="4826000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Sixth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1125539"/>
            <a:ext cx="5508625" cy="5183186"/>
          </a:xfrm>
          <a:prstGeom prst="rect">
            <a:avLst/>
          </a:prstGeom>
          <a:solidFill>
            <a:schemeClr val="accent5"/>
          </a:solidFill>
        </p:spPr>
        <p:txBody>
          <a:bodyPr bIns="1008000" anchor="ctr" anchorCtr="0">
            <a:noAutofit/>
          </a:bodyPr>
          <a:lstStyle>
            <a:lvl1pPr algn="ctr"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</a:t>
            </a:r>
            <a:br>
              <a:rPr lang="nl-NL" dirty="0"/>
            </a:br>
            <a:r>
              <a:rPr lang="nl-NL" dirty="0"/>
              <a:t>Loyens &amp; Loeff Tab &gt; </a:t>
            </a:r>
            <a:r>
              <a:rPr lang="nl-NL" dirty="0" err="1"/>
              <a:t>Insert</a:t>
            </a:r>
            <a:r>
              <a:rPr lang="nl-NL" dirty="0"/>
              <a:t> picture </a:t>
            </a:r>
            <a:r>
              <a:rPr lang="nl-NL" dirty="0" err="1"/>
              <a:t>from</a:t>
            </a:r>
            <a:r>
              <a:rPr lang="nl-NL" dirty="0"/>
              <a:t> SharePoint button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19 May)</a:t>
            </a:r>
          </a:p>
        </p:txBody>
      </p:sp>
    </p:spTree>
    <p:extLst>
      <p:ext uri="{BB962C8B-B14F-4D97-AF65-F5344CB8AC3E}">
        <p14:creationId xmlns:p14="http://schemas.microsoft.com/office/powerpoint/2010/main" val="3932794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ox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9"/>
            <a:ext cx="11591924" cy="5183186"/>
          </a:xfrm>
          <a:prstGeom prst="rect">
            <a:avLst/>
          </a:prstGeom>
          <a:solidFill>
            <a:schemeClr val="accent5"/>
          </a:solidFill>
        </p:spPr>
        <p:txBody>
          <a:bodyPr lIns="0" rIns="0" bIns="1116000" anchor="ctr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</a:t>
            </a:r>
            <a:br>
              <a:rPr lang="nl-NL" dirty="0"/>
            </a:br>
            <a:r>
              <a:rPr lang="nl-NL" dirty="0"/>
              <a:t>Loyens &amp; Loeff Tab &gt; </a:t>
            </a:r>
            <a:r>
              <a:rPr lang="nl-NL" dirty="0" err="1"/>
              <a:t>Insert</a:t>
            </a:r>
            <a:r>
              <a:rPr lang="nl-NL" dirty="0"/>
              <a:t> picture </a:t>
            </a:r>
            <a:r>
              <a:rPr lang="nl-NL" dirty="0" err="1"/>
              <a:t>from</a:t>
            </a:r>
            <a:r>
              <a:rPr lang="nl-NL" dirty="0"/>
              <a:t> SharePoint button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19 May)</a:t>
            </a:r>
          </a:p>
        </p:txBody>
      </p:sp>
    </p:spTree>
    <p:extLst>
      <p:ext uri="{BB962C8B-B14F-4D97-AF65-F5344CB8AC3E}">
        <p14:creationId xmlns:p14="http://schemas.microsoft.com/office/powerpoint/2010/main" val="2354897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296863"/>
            <a:ext cx="11591924" cy="6011862"/>
          </a:xfrm>
          <a:prstGeom prst="rect">
            <a:avLst/>
          </a:prstGeom>
          <a:solidFill>
            <a:schemeClr val="accent5"/>
          </a:solidFill>
        </p:spPr>
        <p:txBody>
          <a:bodyPr lIns="0" rIns="0" bIns="1116000" anchor="ctr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</a:t>
            </a:r>
            <a:br>
              <a:rPr lang="nl-NL" dirty="0"/>
            </a:br>
            <a:r>
              <a:rPr lang="nl-NL" dirty="0"/>
              <a:t>Loyens &amp; Loeff Tab &gt; </a:t>
            </a:r>
            <a:r>
              <a:rPr lang="nl-NL" dirty="0" err="1"/>
              <a:t>Insert</a:t>
            </a:r>
            <a:r>
              <a:rPr lang="nl-NL" dirty="0"/>
              <a:t> picture </a:t>
            </a:r>
            <a:r>
              <a:rPr lang="nl-NL" dirty="0" err="1"/>
              <a:t>from</a:t>
            </a:r>
            <a:r>
              <a:rPr lang="nl-NL" dirty="0"/>
              <a:t> SharePoint button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19 May)</a:t>
            </a:r>
          </a:p>
        </p:txBody>
      </p:sp>
    </p:spTree>
    <p:extLst>
      <p:ext uri="{BB962C8B-B14F-4D97-AF65-F5344CB8AC3E}">
        <p14:creationId xmlns:p14="http://schemas.microsoft.com/office/powerpoint/2010/main" val="1688941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33"/>
          <p:cNvSpPr txBox="1"/>
          <p:nvPr/>
        </p:nvSpPr>
        <p:spPr>
          <a:xfrm>
            <a:off x="983432" y="5434064"/>
            <a:ext cx="20161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nl-NL" sz="1200" dirty="0">
                <a:solidFill>
                  <a:srgbClr val="4D4D4F"/>
                </a:solidFill>
              </a:rPr>
              <a:t>T: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622712" y="1127223"/>
            <a:ext cx="2586625" cy="3516594"/>
          </a:xfrm>
          <a:prstGeom prst="rect">
            <a:avLst/>
          </a:prstGeom>
          <a:solidFill>
            <a:schemeClr val="accent5"/>
          </a:solidFill>
        </p:spPr>
        <p:txBody>
          <a:bodyPr lIns="72000" rIns="72000" bIns="1584000" anchor="ctr" anchorCtr="0">
            <a:noAutofit/>
          </a:bodyPr>
          <a:lstStyle>
            <a:lvl1pPr algn="ctr"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r>
              <a:rPr lang="nl-NL" dirty="0" err="1"/>
              <a:t>Insert</a:t>
            </a:r>
            <a:r>
              <a:rPr lang="nl-NL" dirty="0"/>
              <a:t> CV data button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19 May)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1927560"/>
            <a:ext cx="7308850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44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Title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0" name="Tijdelijke aanduiding voor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982663" y="2896680"/>
            <a:ext cx="7308850" cy="141987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6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here</a:t>
            </a:r>
            <a:r>
              <a:rPr lang="nl-NL" noProof="0" dirty="0"/>
              <a:t>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add</a:t>
            </a:r>
            <a:r>
              <a:rPr lang="nl-NL" noProof="0" dirty="0"/>
              <a:t> a job </a:t>
            </a:r>
            <a:r>
              <a:rPr lang="nl-NL" noProof="0" dirty="0" err="1"/>
              <a:t>description</a:t>
            </a:r>
            <a:r>
              <a:rPr lang="nl-NL" noProof="0" dirty="0"/>
              <a:t> (7 </a:t>
            </a:r>
            <a:r>
              <a:rPr lang="nl-NL" noProof="0" dirty="0" err="1"/>
              <a:t>rows</a:t>
            </a:r>
            <a:r>
              <a:rPr lang="nl-NL" noProof="0" dirty="0"/>
              <a:t> max)</a:t>
            </a:r>
          </a:p>
          <a:p>
            <a:pPr lvl="0"/>
            <a:endParaRPr lang="nl-NL" noProof="0" dirty="0"/>
          </a:p>
          <a:p>
            <a:pPr lvl="0"/>
            <a:endParaRPr lang="nl-NL" noProof="0" dirty="0"/>
          </a:p>
          <a:p>
            <a:pPr lvl="0"/>
            <a:endParaRPr lang="nl-NL" noProof="0" dirty="0"/>
          </a:p>
          <a:p>
            <a:pPr lvl="0"/>
            <a:endParaRPr lang="nl-NL" noProof="0" dirty="0"/>
          </a:p>
          <a:p>
            <a:pPr lvl="0"/>
            <a:r>
              <a:rPr lang="nl-NL" noProof="0" dirty="0"/>
              <a:t> </a:t>
            </a:r>
          </a:p>
        </p:txBody>
      </p:sp>
      <p:cxnSp>
        <p:nvCxnSpPr>
          <p:cNvPr id="11" name="Rechte verbindingslijn 15"/>
          <p:cNvCxnSpPr/>
          <p:nvPr/>
        </p:nvCxnSpPr>
        <p:spPr>
          <a:xfrm>
            <a:off x="982663" y="1728753"/>
            <a:ext cx="7308850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5434064"/>
            <a:ext cx="7020049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Phone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13" name="Tijdelijke aanduiding voor tekst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71464" y="5946889"/>
            <a:ext cx="7020049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Email </a:t>
            </a:r>
            <a:r>
              <a:rPr lang="nl-NL" noProof="0" dirty="0" err="1"/>
              <a:t>address</a:t>
            </a:r>
            <a:endParaRPr lang="nl-NL" noProof="0" dirty="0"/>
          </a:p>
        </p:txBody>
      </p:sp>
      <p:sp>
        <p:nvSpPr>
          <p:cNvPr id="16" name="Tijdelijke aanduiding vo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2663" y="2291056"/>
            <a:ext cx="7308850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44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Subtitle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7" name="Tijdelijke aanduiding vo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82663" y="4643816"/>
            <a:ext cx="7308850" cy="1938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6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Add</a:t>
            </a:r>
            <a:r>
              <a:rPr lang="nl-NL" noProof="0" dirty="0"/>
              <a:t> </a:t>
            </a:r>
            <a:r>
              <a:rPr lang="nl-NL" noProof="0" dirty="0" err="1"/>
              <a:t>languages</a:t>
            </a:r>
            <a:r>
              <a:rPr lang="nl-NL" noProof="0" dirty="0"/>
              <a:t> of </a:t>
            </a:r>
            <a:r>
              <a:rPr lang="nl-NL" noProof="0" dirty="0" err="1"/>
              <a:t>proficiency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(1 </a:t>
            </a:r>
            <a:r>
              <a:rPr lang="nl-NL" noProof="0" dirty="0" err="1"/>
              <a:t>row</a:t>
            </a:r>
            <a:r>
              <a:rPr lang="nl-NL" noProof="0" dirty="0"/>
              <a:t> max)</a:t>
            </a:r>
          </a:p>
        </p:txBody>
      </p:sp>
      <p:sp>
        <p:nvSpPr>
          <p:cNvPr id="18" name="Tijdelijke aanduiding voor tekst 11"/>
          <p:cNvSpPr>
            <a:spLocks noGrp="1"/>
          </p:cNvSpPr>
          <p:nvPr>
            <p:ph type="body" sz="quarter" idx="26" hasCustomPrompt="1"/>
          </p:nvPr>
        </p:nvSpPr>
        <p:spPr>
          <a:xfrm>
            <a:off x="982663" y="4900954"/>
            <a:ext cx="7308850" cy="1938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6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 err="1"/>
              <a:t>Add</a:t>
            </a:r>
            <a:r>
              <a:rPr lang="nl-NL" noProof="0" dirty="0"/>
              <a:t> </a:t>
            </a:r>
            <a:r>
              <a:rPr lang="nl-NL" noProof="0" dirty="0" err="1"/>
              <a:t>education</a:t>
            </a:r>
            <a:r>
              <a:rPr lang="nl-NL" noProof="0" dirty="0"/>
              <a:t> – </a:t>
            </a:r>
            <a:r>
              <a:rPr lang="nl-NL" noProof="0" dirty="0" err="1"/>
              <a:t>optional</a:t>
            </a:r>
            <a:r>
              <a:rPr lang="nl-NL" noProof="0" dirty="0"/>
              <a:t> (2 </a:t>
            </a:r>
            <a:r>
              <a:rPr lang="nl-NL" noProof="0" dirty="0" err="1"/>
              <a:t>rows</a:t>
            </a:r>
            <a:r>
              <a:rPr lang="nl-NL" noProof="0" dirty="0"/>
              <a:t> max)</a:t>
            </a:r>
          </a:p>
        </p:txBody>
      </p:sp>
      <p:sp>
        <p:nvSpPr>
          <p:cNvPr id="22" name="Tijdelijke aanduiding voor tekst 11"/>
          <p:cNvSpPr>
            <a:spLocks noGrp="1"/>
          </p:cNvSpPr>
          <p:nvPr>
            <p:ph type="body" sz="quarter" idx="27" hasCustomPrompt="1"/>
          </p:nvPr>
        </p:nvSpPr>
        <p:spPr>
          <a:xfrm>
            <a:off x="982663" y="1125538"/>
            <a:ext cx="730885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28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Name</a:t>
            </a:r>
          </a:p>
        </p:txBody>
      </p:sp>
      <p:sp>
        <p:nvSpPr>
          <p:cNvPr id="24" name="Tijdelijke aanduiding voor tekst 11"/>
          <p:cNvSpPr>
            <a:spLocks noGrp="1"/>
          </p:cNvSpPr>
          <p:nvPr>
            <p:ph type="body" sz="quarter" idx="28" hasCustomPrompt="1"/>
          </p:nvPr>
        </p:nvSpPr>
        <p:spPr>
          <a:xfrm>
            <a:off x="1271464" y="5690477"/>
            <a:ext cx="7020049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nl-NL" noProof="0" dirty="0"/>
              <a:t>Mobile </a:t>
            </a:r>
            <a:r>
              <a:rPr lang="nl-NL" noProof="0" dirty="0" err="1"/>
              <a:t>phone</a:t>
            </a:r>
            <a:r>
              <a:rPr lang="nl-NL" noProof="0" dirty="0"/>
              <a:t> </a:t>
            </a:r>
            <a:r>
              <a:rPr lang="nl-NL" noProof="0" dirty="0" err="1"/>
              <a:t>number</a:t>
            </a:r>
            <a:endParaRPr lang="nl-NL" noProof="0" dirty="0"/>
          </a:p>
        </p:txBody>
      </p:sp>
      <p:sp>
        <p:nvSpPr>
          <p:cNvPr id="25" name="Tekstvak 35"/>
          <p:cNvSpPr txBox="1"/>
          <p:nvPr userDrawn="1"/>
        </p:nvSpPr>
        <p:spPr>
          <a:xfrm>
            <a:off x="983432" y="5946889"/>
            <a:ext cx="20161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nl-NL" sz="1200" dirty="0">
                <a:solidFill>
                  <a:srgbClr val="4D4D4F"/>
                </a:solidFill>
              </a:rPr>
              <a:t>E:</a:t>
            </a:r>
          </a:p>
        </p:txBody>
      </p:sp>
      <p:cxnSp>
        <p:nvCxnSpPr>
          <p:cNvPr id="27" name="Rechte verbindingslijn 27"/>
          <p:cNvCxnSpPr>
            <a:cxnSpLocks/>
          </p:cNvCxnSpPr>
          <p:nvPr userDrawn="1"/>
        </p:nvCxnSpPr>
        <p:spPr>
          <a:xfrm>
            <a:off x="982663" y="2699425"/>
            <a:ext cx="729367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8"/>
          <p:cNvCxnSpPr>
            <a:cxnSpLocks/>
          </p:cNvCxnSpPr>
          <p:nvPr userDrawn="1"/>
        </p:nvCxnSpPr>
        <p:spPr>
          <a:xfrm>
            <a:off x="982663" y="5362054"/>
            <a:ext cx="7293674" cy="0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34"/>
          <p:cNvSpPr txBox="1"/>
          <p:nvPr userDrawn="1"/>
        </p:nvSpPr>
        <p:spPr>
          <a:xfrm>
            <a:off x="983432" y="5690477"/>
            <a:ext cx="20161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nl-NL" sz="1200" dirty="0">
                <a:solidFill>
                  <a:srgbClr val="4D4D4F"/>
                </a:solidFill>
              </a:rPr>
              <a:t>M:</a:t>
            </a:r>
          </a:p>
        </p:txBody>
      </p:sp>
    </p:spTree>
    <p:extLst>
      <p:ext uri="{BB962C8B-B14F-4D97-AF65-F5344CB8AC3E}">
        <p14:creationId xmlns:p14="http://schemas.microsoft.com/office/powerpoint/2010/main" val="1025567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00039" y="4184650"/>
            <a:ext cx="11591924" cy="2339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5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6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3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L&amp;L team Name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1456908"/>
            <a:ext cx="7849641" cy="1107996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2960948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3621469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, date  -  Name / Team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3906577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DMS </a:t>
            </a:r>
            <a:r>
              <a:rPr lang="nl-NL" dirty="0" err="1"/>
              <a:t>number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2383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73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30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arge image box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62" y="623709"/>
            <a:ext cx="11519876" cy="387798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93B9-CC84-400A-A0CD-AFA8F5EDCF61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36061" y="299712"/>
            <a:ext cx="8950570" cy="138499"/>
          </a:xfrm>
        </p:spPr>
        <p:txBody>
          <a:bodyPr/>
          <a:lstStyle>
            <a:lvl1pPr>
              <a:defRPr sz="9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36062" y="1016733"/>
            <a:ext cx="11519877" cy="5365018"/>
          </a:xfrm>
          <a:solidFill>
            <a:schemeClr val="accent5"/>
          </a:solidFill>
        </p:spPr>
        <p:txBody>
          <a:bodyPr tIns="144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</a:t>
            </a:r>
            <a:br>
              <a:rPr lang="nl-NL" dirty="0"/>
            </a:br>
            <a:r>
              <a:rPr lang="nl-NL" dirty="0"/>
              <a:t>Loyens &amp; Loeff Tab &gt; </a:t>
            </a:r>
            <a:r>
              <a:rPr lang="nl-NL" dirty="0" err="1"/>
              <a:t>Insert</a:t>
            </a:r>
            <a:r>
              <a:rPr lang="nl-NL" dirty="0"/>
              <a:t> picture </a:t>
            </a:r>
            <a:r>
              <a:rPr lang="nl-NL" dirty="0" err="1"/>
              <a:t>from</a:t>
            </a:r>
            <a:r>
              <a:rPr lang="nl-NL" dirty="0"/>
              <a:t> SharePoint button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works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19 May)</a:t>
            </a:r>
          </a:p>
        </p:txBody>
      </p:sp>
    </p:spTree>
    <p:extLst>
      <p:ext uri="{BB962C8B-B14F-4D97-AF65-F5344CB8AC3E}">
        <p14:creationId xmlns:p14="http://schemas.microsoft.com/office/powerpoint/2010/main" val="2773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box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300039" y="4184650"/>
            <a:ext cx="11591924" cy="2339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7" hasCustomPrompt="1"/>
          </p:nvPr>
        </p:nvSpPr>
        <p:spPr>
          <a:xfrm>
            <a:off x="300038" y="4184650"/>
            <a:ext cx="11591924" cy="2339975"/>
          </a:xfrm>
          <a:custGeom>
            <a:avLst/>
            <a:gdLst>
              <a:gd name="connsiteX0" fmla="*/ 0 w 11591924"/>
              <a:gd name="connsiteY0" fmla="*/ 0 h 2339975"/>
              <a:gd name="connsiteX1" fmla="*/ 34925 w 11591924"/>
              <a:gd name="connsiteY1" fmla="*/ 0 h 2339975"/>
              <a:gd name="connsiteX2" fmla="*/ 8662897 w 11591924"/>
              <a:gd name="connsiteY2" fmla="*/ 0 h 2339975"/>
              <a:gd name="connsiteX3" fmla="*/ 8968729 w 11591924"/>
              <a:gd name="connsiteY3" fmla="*/ 499562 h 2339975"/>
              <a:gd name="connsiteX4" fmla="*/ 9296971 w 11591924"/>
              <a:gd name="connsiteY4" fmla="*/ 999782 h 2339975"/>
              <a:gd name="connsiteX5" fmla="*/ 9524400 w 11591924"/>
              <a:gd name="connsiteY5" fmla="*/ 999782 h 2339975"/>
              <a:gd name="connsiteX6" fmla="*/ 11591924 w 11591924"/>
              <a:gd name="connsiteY6" fmla="*/ 999782 h 2339975"/>
              <a:gd name="connsiteX7" fmla="*/ 11591924 w 11591924"/>
              <a:gd name="connsiteY7" fmla="*/ 2339975 h 2339975"/>
              <a:gd name="connsiteX8" fmla="*/ 0 w 11591924"/>
              <a:gd name="connsiteY8" fmla="*/ 2339975 h 23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1924" h="2339975">
                <a:moveTo>
                  <a:pt x="0" y="0"/>
                </a:moveTo>
                <a:lnTo>
                  <a:pt x="34925" y="0"/>
                </a:lnTo>
                <a:lnTo>
                  <a:pt x="8662897" y="0"/>
                </a:lnTo>
                <a:cubicBezTo>
                  <a:pt x="8813835" y="37566"/>
                  <a:pt x="8968729" y="175966"/>
                  <a:pt x="8968729" y="499562"/>
                </a:cubicBezTo>
                <a:cubicBezTo>
                  <a:pt x="8968729" y="779659"/>
                  <a:pt x="8968729" y="999782"/>
                  <a:pt x="9296971" y="999782"/>
                </a:cubicBezTo>
                <a:lnTo>
                  <a:pt x="9524400" y="999782"/>
                </a:lnTo>
                <a:lnTo>
                  <a:pt x="11591924" y="999782"/>
                </a:lnTo>
                <a:lnTo>
                  <a:pt x="11591924" y="2339975"/>
                </a:lnTo>
                <a:lnTo>
                  <a:pt x="0" y="23399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144000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HOW TO INSERT PICTURE </a:t>
            </a:r>
            <a:br>
              <a:rPr lang="nl-NL" dirty="0"/>
            </a:br>
            <a:r>
              <a:rPr lang="nl-NL" dirty="0"/>
              <a:t>FROM SHAREPOINT OR COMPUTER?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 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br>
              <a:rPr lang="nl-NL" dirty="0"/>
            </a:br>
            <a:r>
              <a:rPr lang="nl-NL" dirty="0"/>
              <a:t>Click ‘</a:t>
            </a:r>
            <a:r>
              <a:rPr lang="nl-NL" dirty="0" err="1"/>
              <a:t>Insert</a:t>
            </a:r>
            <a:r>
              <a:rPr lang="nl-NL" dirty="0"/>
              <a:t> picture’ button and select picture </a:t>
            </a:r>
            <a:r>
              <a:rPr lang="nl-NL" dirty="0" err="1"/>
              <a:t>from</a:t>
            </a:r>
            <a:r>
              <a:rPr lang="nl-NL" dirty="0"/>
              <a:t> SharePoint</a:t>
            </a:r>
            <a:br>
              <a:rPr lang="nl-NL" dirty="0"/>
            </a:br>
            <a:r>
              <a:rPr lang="nl-NL" dirty="0"/>
              <a:t>or 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a picture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computer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5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6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3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1456908"/>
            <a:ext cx="7849641" cy="1107996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2960948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3621469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 err="1"/>
              <a:t>Place</a:t>
            </a:r>
            <a:r>
              <a:rPr lang="nl-NL" dirty="0"/>
              <a:t>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L&amp;L team Name</a:t>
            </a: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982663" y="3906577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DMS </a:t>
            </a:r>
            <a:r>
              <a:rPr lang="nl-NL" dirty="0" err="1"/>
              <a:t>number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722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0039" y="296863"/>
            <a:ext cx="11591924" cy="172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2663" y="1366612"/>
            <a:ext cx="8200009" cy="498598"/>
          </a:xfrm>
          <a:noFill/>
          <a:ln>
            <a:noFill/>
          </a:ln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noProof="0" dirty="0" err="1"/>
              <a:t>This</a:t>
            </a:r>
            <a:r>
              <a:rPr lang="nl-NL" noProof="0" dirty="0"/>
              <a:t> is a agenda slide</a:t>
            </a:r>
            <a:endParaRPr lang="nl-NL" dirty="0"/>
          </a:p>
        </p:txBody>
      </p:sp>
      <p:grpSp>
        <p:nvGrpSpPr>
          <p:cNvPr id="28" name="Brandbox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9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30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1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45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2384426"/>
            <a:ext cx="8208962" cy="1651734"/>
          </a:xfrm>
        </p:spPr>
        <p:txBody>
          <a:bodyPr/>
          <a:lstStyle>
            <a:lvl1pPr marL="457200" indent="-457200">
              <a:buClr>
                <a:schemeClr val="accent2"/>
              </a:buClr>
              <a:buFont typeface="+mj-lt"/>
              <a:buAutoNum type="arabicPeriod"/>
              <a:tabLst>
                <a:tab pos="8162925" algn="r"/>
              </a:tabLst>
              <a:defRPr/>
            </a:lvl1pPr>
            <a:lvl2pPr marL="985838" indent="-457200">
              <a:buClr>
                <a:schemeClr val="accent2"/>
              </a:buClr>
              <a:buFont typeface="+mj-lt"/>
              <a:buAutoNum type="arabicPeriod"/>
              <a:tabLst>
                <a:tab pos="8162925" algn="r"/>
              </a:tabLst>
              <a:defRPr/>
            </a:lvl2pPr>
            <a:lvl3pPr marL="1435100" indent="-366713">
              <a:buFont typeface="+mj-lt"/>
              <a:buAutoNum type="arabicPeriod"/>
              <a:tabLst>
                <a:tab pos="8162925" algn="r"/>
              </a:tabLst>
              <a:defRPr sz="1800"/>
            </a:lvl3pPr>
            <a:lvl4pPr marL="1879600" indent="-342900">
              <a:buFont typeface="+mj-lt"/>
              <a:buAutoNum type="arabicPeriod"/>
              <a:tabLst>
                <a:tab pos="8162925" algn="r"/>
              </a:tabLst>
              <a:defRPr/>
            </a:lvl4pPr>
            <a:lvl5pPr marL="2333625" indent="-342900">
              <a:buFont typeface="+mj-lt"/>
              <a:buAutoNum type="arabicPeriod"/>
              <a:tabLst>
                <a:tab pos="8162925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r>
              <a:rPr lang="nl-NL" dirty="0"/>
              <a:t>	</a:t>
            </a:r>
          </a:p>
          <a:p>
            <a:pPr lvl="1"/>
            <a:r>
              <a:rPr lang="nl-NL" dirty="0"/>
              <a:t>Second level	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	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	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	</a:t>
            </a:r>
          </a:p>
        </p:txBody>
      </p:sp>
    </p:spTree>
    <p:extLst>
      <p:ext uri="{BB962C8B-B14F-4D97-AF65-F5344CB8AC3E}">
        <p14:creationId xmlns:p14="http://schemas.microsoft.com/office/powerpoint/2010/main" val="410045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grey 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1343831" y="2623768"/>
            <a:ext cx="1295785" cy="173124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500" b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038" y="296863"/>
            <a:ext cx="11591925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44319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65077" y="4760913"/>
            <a:ext cx="686065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8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9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0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3232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00038" y="296863"/>
            <a:ext cx="11591925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5" hasCustomPrompt="1"/>
          </p:nvPr>
        </p:nvSpPr>
        <p:spPr>
          <a:xfrm>
            <a:off x="300037" y="296863"/>
            <a:ext cx="11591925" cy="1727200"/>
          </a:xfrm>
          <a:custGeom>
            <a:avLst/>
            <a:gdLst>
              <a:gd name="connsiteX0" fmla="*/ 0 w 11591925"/>
              <a:gd name="connsiteY0" fmla="*/ 0 h 1727200"/>
              <a:gd name="connsiteX1" fmla="*/ 11591925 w 11591925"/>
              <a:gd name="connsiteY1" fmla="*/ 0 h 1727200"/>
              <a:gd name="connsiteX2" fmla="*/ 11591925 w 11591925"/>
              <a:gd name="connsiteY2" fmla="*/ 932631 h 1727200"/>
              <a:gd name="connsiteX3" fmla="*/ 10010360 w 11591925"/>
              <a:gd name="connsiteY3" fmla="*/ 932631 h 1727200"/>
              <a:gd name="connsiteX4" fmla="*/ 9829612 w 11591925"/>
              <a:gd name="connsiteY4" fmla="*/ 932631 h 1727200"/>
              <a:gd name="connsiteX5" fmla="*/ 9568745 w 11591925"/>
              <a:gd name="connsiteY5" fmla="*/ 1330177 h 1727200"/>
              <a:gd name="connsiteX6" fmla="*/ 9325687 w 11591925"/>
              <a:gd name="connsiteY6" fmla="*/ 1727200 h 1727200"/>
              <a:gd name="connsiteX7" fmla="*/ 0 w 11591925"/>
              <a:gd name="connsiteY7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91925" h="1727200">
                <a:moveTo>
                  <a:pt x="0" y="0"/>
                </a:moveTo>
                <a:lnTo>
                  <a:pt x="11591925" y="0"/>
                </a:lnTo>
                <a:lnTo>
                  <a:pt x="11591925" y="932631"/>
                </a:lnTo>
                <a:lnTo>
                  <a:pt x="10010360" y="932631"/>
                </a:lnTo>
                <a:lnTo>
                  <a:pt x="9829612" y="932631"/>
                </a:lnTo>
                <a:cubicBezTo>
                  <a:pt x="9568745" y="932631"/>
                  <a:pt x="9568745" y="1107572"/>
                  <a:pt x="9568745" y="1330177"/>
                </a:cubicBezTo>
                <a:cubicBezTo>
                  <a:pt x="9568745" y="1587352"/>
                  <a:pt x="9445644" y="1697345"/>
                  <a:pt x="9325687" y="1727200"/>
                </a:cubicBezTo>
                <a:lnTo>
                  <a:pt x="0" y="17272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36000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HOW TO INSERT PICTURE FROM SHAREPOINT OR COMPUTER?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Select picture </a:t>
            </a:r>
            <a:r>
              <a:rPr lang="nl-NL" dirty="0" err="1"/>
              <a:t>placeholder</a:t>
            </a:r>
            <a:r>
              <a:rPr lang="nl-NL" dirty="0"/>
              <a:t> and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Ribbon</a:t>
            </a:r>
            <a:r>
              <a:rPr lang="nl-NL" dirty="0"/>
              <a:t> &gt; Loyens &amp; Loeff Tab &gt; </a:t>
            </a:r>
            <a:br>
              <a:rPr lang="nl-NL" dirty="0"/>
            </a:br>
            <a:r>
              <a:rPr lang="nl-NL" dirty="0"/>
              <a:t>Click ‘</a:t>
            </a:r>
            <a:r>
              <a:rPr lang="nl-NL" dirty="0" err="1"/>
              <a:t>Insert</a:t>
            </a:r>
            <a:r>
              <a:rPr lang="nl-NL" dirty="0"/>
              <a:t> picture’ button and select picture </a:t>
            </a:r>
            <a:r>
              <a:rPr lang="nl-NL" dirty="0" err="1"/>
              <a:t>from</a:t>
            </a:r>
            <a:r>
              <a:rPr lang="nl-NL" dirty="0"/>
              <a:t> SharePoint </a:t>
            </a:r>
            <a:br>
              <a:rPr lang="nl-NL" dirty="0"/>
            </a:br>
            <a:r>
              <a:rPr lang="nl-NL" dirty="0"/>
              <a:t>or 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a picture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computer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1343831" y="2623768"/>
            <a:ext cx="1295785" cy="173124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500" b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44319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65077" y="4760913"/>
            <a:ext cx="686065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Sub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6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7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9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1664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4744"/>
            <a:ext cx="4818063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Sixth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83142" y="1124744"/>
            <a:ext cx="4818063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/>
              <a:t>Sixth</a:t>
            </a:r>
            <a:r>
              <a:rPr lang="nl-NL" dirty="0"/>
              <a:t> level</a:t>
            </a:r>
            <a:r>
              <a:rPr lang="nl-NL" noProof="0" dirty="0"/>
              <a:t>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26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mall L&amp;L Logo Brandbox"/>
          <p:cNvGrpSpPr/>
          <p:nvPr/>
        </p:nvGrpSpPr>
        <p:grpSpPr>
          <a:xfrm>
            <a:off x="10498904" y="333111"/>
            <a:ext cx="1388025" cy="429760"/>
            <a:chOff x="8752903" y="1443839"/>
            <a:chExt cx="3439097" cy="1064812"/>
          </a:xfrm>
        </p:grpSpPr>
        <p:sp>
          <p:nvSpPr>
            <p:cNvPr id="24" name="Freeform: Shape 7"/>
            <p:cNvSpPr>
              <a:spLocks/>
            </p:cNvSpPr>
            <p:nvPr/>
          </p:nvSpPr>
          <p:spPr bwMode="auto">
            <a:xfrm flipH="1">
              <a:off x="8752903" y="1443839"/>
              <a:ext cx="3439097" cy="106481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ep 10"/>
            <p:cNvGrpSpPr/>
            <p:nvPr/>
          </p:nvGrpSpPr>
          <p:grpSpPr>
            <a:xfrm>
              <a:off x="9552150" y="1733737"/>
              <a:ext cx="2173365" cy="376597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00039" y="296863"/>
            <a:ext cx="8892306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2664" y="1124063"/>
            <a:ext cx="8208962" cy="205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</a:p>
          <a:p>
            <a:pPr lvl="5"/>
            <a:r>
              <a:rPr lang="nl-NL" noProof="0" dirty="0" err="1"/>
              <a:t>Sixth</a:t>
            </a:r>
            <a:r>
              <a:rPr lang="nl-NL" noProof="0" dirty="0"/>
              <a:t> level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00039" y="759061"/>
            <a:ext cx="8891586" cy="0"/>
          </a:xfrm>
          <a:prstGeom prst="line">
            <a:avLst/>
          </a:prstGeom>
          <a:ln w="12700" cap="rnd">
            <a:gradFill>
              <a:gsLst>
                <a:gs pos="45000">
                  <a:schemeClr val="bg2"/>
                </a:gs>
                <a:gs pos="85000">
                  <a:schemeClr val="accent5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32"/>
          <p:cNvSpPr txBox="1">
            <a:spLocks/>
          </p:cNvSpPr>
          <p:nvPr/>
        </p:nvSpPr>
        <p:spPr>
          <a:xfrm>
            <a:off x="295709" y="6528419"/>
            <a:ext cx="7850187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2250" indent="-222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8525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000" dirty="0">
                <a:solidFill>
                  <a:srgbClr val="A1A1A1"/>
                </a:solidFill>
              </a:rPr>
              <a:t>© Loyens &amp; Loeff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2664" y="-711460"/>
            <a:ext cx="38608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DMS </a:t>
            </a:r>
            <a:r>
              <a:rPr lang="nl-NL" dirty="0" err="1"/>
              <a:t>number</a:t>
            </a:r>
            <a:endParaRPr lang="nl-NL" dirty="0"/>
          </a:p>
        </p:txBody>
      </p:sp>
      <p:sp>
        <p:nvSpPr>
          <p:cNvPr id="39" name="Tijdelijke aanduiding voor dianummer 5"/>
          <p:cNvSpPr txBox="1">
            <a:spLocks/>
          </p:cNvSpPr>
          <p:nvPr/>
        </p:nvSpPr>
        <p:spPr>
          <a:xfrm>
            <a:off x="11460149" y="6528419"/>
            <a:ext cx="431814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nl-NL"/>
            </a:defPPr>
            <a:lvl1pPr marL="0" algn="r" defTabSz="914400" rtl="0" eaLnBrk="1" latinLnBrk="0" hangingPunct="1">
              <a:lnSpc>
                <a:spcPct val="90000"/>
              </a:lnSpc>
              <a:defRPr sz="1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D39FBE-7E65-4D18-A44A-8465C1652DD6}" type="slidenum">
              <a:rPr lang="nl-NL" smtClean="0">
                <a:solidFill>
                  <a:srgbClr val="A1A1A1"/>
                </a:solidFill>
              </a:rPr>
              <a:pPr/>
              <a:t>‹#›</a:t>
            </a:fld>
            <a:endParaRPr lang="nl-NL" dirty="0">
              <a:solidFill>
                <a:srgbClr val="A1A1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5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5" r:id="rId3"/>
    <p:sldLayoutId id="2147483698" r:id="rId4"/>
    <p:sldLayoutId id="2147483714" r:id="rId5"/>
    <p:sldLayoutId id="2147483699" r:id="rId6"/>
    <p:sldLayoutId id="2147483704" r:id="rId7"/>
    <p:sldLayoutId id="2147483703" r:id="rId8"/>
    <p:sldLayoutId id="2147483706" r:id="rId9"/>
    <p:sldLayoutId id="2147483700" r:id="rId10"/>
    <p:sldLayoutId id="2147483701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12" r:id="rId22"/>
    <p:sldLayoutId id="2147483713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22250" indent="-22225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58800" indent="-201613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35038" indent="-211138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None/>
        <a:defRPr sz="20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mall L&amp;L Logo Brandbox"/>
          <p:cNvGrpSpPr/>
          <p:nvPr/>
        </p:nvGrpSpPr>
        <p:grpSpPr>
          <a:xfrm>
            <a:off x="10498904" y="333111"/>
            <a:ext cx="1388025" cy="429760"/>
            <a:chOff x="8752903" y="1443839"/>
            <a:chExt cx="3439097" cy="1064812"/>
          </a:xfrm>
        </p:grpSpPr>
        <p:sp>
          <p:nvSpPr>
            <p:cNvPr id="24" name="Freeform: Shape 7"/>
            <p:cNvSpPr>
              <a:spLocks/>
            </p:cNvSpPr>
            <p:nvPr/>
          </p:nvSpPr>
          <p:spPr bwMode="auto">
            <a:xfrm flipH="1">
              <a:off x="8752903" y="1443839"/>
              <a:ext cx="3439097" cy="106481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nl-NL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" name="Groep 10"/>
            <p:cNvGrpSpPr/>
            <p:nvPr/>
          </p:nvGrpSpPr>
          <p:grpSpPr>
            <a:xfrm>
              <a:off x="9552150" y="1733737"/>
              <a:ext cx="2173365" cy="376597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nl-NL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00039" y="296863"/>
            <a:ext cx="8892306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2664" y="1124063"/>
            <a:ext cx="8208962" cy="205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</a:p>
          <a:p>
            <a:pPr lvl="5"/>
            <a:r>
              <a:rPr lang="nl-NL" noProof="0" dirty="0" err="1"/>
              <a:t>Sixth</a:t>
            </a:r>
            <a:r>
              <a:rPr lang="nl-NL" noProof="0" dirty="0"/>
              <a:t> level - </a:t>
            </a:r>
            <a:r>
              <a:rPr lang="nl-NL" noProof="0" dirty="0" err="1"/>
              <a:t>Paragraph</a:t>
            </a:r>
            <a:r>
              <a:rPr lang="nl-NL" noProof="0" dirty="0"/>
              <a:t> header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460149" y="6528419"/>
            <a:ext cx="431814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ct val="90000"/>
              </a:lnSpc>
              <a:defRPr sz="1000">
                <a:solidFill>
                  <a:schemeClr val="accent5"/>
                </a:solidFill>
              </a:defRPr>
            </a:lvl1pPr>
          </a:lstStyle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‹#›</a:t>
            </a:fld>
            <a:endParaRPr lang="nl-NL" dirty="0">
              <a:solidFill>
                <a:srgbClr val="B6B6B6"/>
              </a:solidFill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00039" y="759061"/>
            <a:ext cx="8891586" cy="0"/>
          </a:xfrm>
          <a:prstGeom prst="line">
            <a:avLst/>
          </a:prstGeom>
          <a:ln w="12700" cap="rnd">
            <a:gradFill>
              <a:gsLst>
                <a:gs pos="45000">
                  <a:schemeClr val="bg2"/>
                </a:gs>
                <a:gs pos="85000">
                  <a:schemeClr val="accent5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2664" y="-711460"/>
            <a:ext cx="38608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Copyright Loyens &amp; Loeff CVBA / SCRL</a:t>
            </a:r>
          </a:p>
        </p:txBody>
      </p:sp>
      <p:sp>
        <p:nvSpPr>
          <p:cNvPr id="39" name="Text Placeholder 32"/>
          <p:cNvSpPr txBox="1">
            <a:spLocks/>
          </p:cNvSpPr>
          <p:nvPr userDrawn="1"/>
        </p:nvSpPr>
        <p:spPr>
          <a:xfrm>
            <a:off x="295709" y="6528419"/>
            <a:ext cx="7850187" cy="1538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22250" indent="-222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8525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000" dirty="0">
                <a:solidFill>
                  <a:srgbClr val="A1A1A1"/>
                </a:solidFill>
              </a:rPr>
              <a:t>© Loyens &amp; Loeff 2022</a:t>
            </a:r>
          </a:p>
        </p:txBody>
      </p:sp>
    </p:spTree>
    <p:extLst>
      <p:ext uri="{BB962C8B-B14F-4D97-AF65-F5344CB8AC3E}">
        <p14:creationId xmlns:p14="http://schemas.microsoft.com/office/powerpoint/2010/main" val="248739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22250" indent="-22225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1338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898525" indent="-174625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None/>
        <a:defRPr sz="20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oriteitpersoonsgegevens.nl/nl/nieuws/ap-ook-bij-faillissement-moet-privacy-goed-geregeld-zij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oriteitpersoonsgegevens.nl/nl/nieuws/ap-ook-bij-faillissement-moet-privacy-goed-geregeld-zij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oriteitpersoonsgegevens.nl/nl/nieuws/ap-ook-bij-faillissement-moet-privacy-goed-geregeld-zij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gevensbeschermingsautoriteit.be/publications/beslissing-ten-gronde-nr.-81-2020.pdf" TargetMode="External"/><Relationship Id="rId2" Type="http://schemas.openxmlformats.org/officeDocument/2006/relationships/hyperlink" Target="https://privaatluik.advocaat.be/nieuws-en-events/gdpr-wijzer-samenwerkingsverbanden-tussen-advocate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21242" b="21242"/>
          <a:stretch/>
        </p:blipFill>
        <p:spPr>
          <a:xfrm>
            <a:off x="300038" y="296862"/>
            <a:ext cx="11591925" cy="3887788"/>
          </a:xfr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82663" y="4410998"/>
            <a:ext cx="7849641" cy="886397"/>
          </a:xfrm>
        </p:spPr>
        <p:txBody>
          <a:bodyPr/>
          <a:lstStyle/>
          <a:p>
            <a:r>
              <a:rPr lang="nl-NL" dirty="0"/>
              <a:t>De verwerking van persoonsgegevens bij faillissement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Impact van de Algemene Verordening Gegevensbescherming (AVG/GDPR)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29 maart 2022 – Stéphanie De Smedt, advocaat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F7BC-7BE0-4E74-BCF3-ED0A9042B6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0832" y="4439192"/>
            <a:ext cx="2040634" cy="369332"/>
          </a:xfrm>
        </p:spPr>
        <p:txBody>
          <a:bodyPr/>
          <a:lstStyle/>
          <a:p>
            <a:r>
              <a:rPr lang="nl-NL"/>
              <a:t>Data protection &amp; privacy team</a:t>
            </a:r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 dirty="0"/>
              <a:t>© Loyens &amp; Loeff 2022</a:t>
            </a:r>
          </a:p>
        </p:txBody>
      </p:sp>
    </p:spTree>
    <p:extLst>
      <p:ext uri="{BB962C8B-B14F-4D97-AF65-F5344CB8AC3E}">
        <p14:creationId xmlns:p14="http://schemas.microsoft.com/office/powerpoint/2010/main" val="282256463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20430288"/>
              </p:ext>
            </p:extLst>
          </p:nvPr>
        </p:nvGraphicFramePr>
        <p:xfrm>
          <a:off x="5231904" y="1365562"/>
          <a:ext cx="5809710" cy="417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9" y="296863"/>
            <a:ext cx="8892306" cy="387798"/>
          </a:xfrm>
        </p:spPr>
        <p:txBody>
          <a:bodyPr/>
          <a:lstStyle/>
          <a:p>
            <a:r>
              <a:rPr lang="nl-NL" dirty="0"/>
              <a:t>Algemene verplichtingen</a:t>
            </a:r>
            <a:endParaRPr lang="nl-N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39FBE-7E65-4D18-A44A-8465C1652DD6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B6B6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5400" y="980728"/>
            <a:ext cx="4681289" cy="3077766"/>
          </a:xfrm>
        </p:spPr>
        <p:txBody>
          <a:bodyPr/>
          <a:lstStyle/>
          <a:p>
            <a:r>
              <a:rPr lang="nl-NL" sz="1900" dirty="0"/>
              <a:t>Er zijn </a:t>
            </a:r>
            <a:r>
              <a:rPr lang="nl-NL" sz="1900" b="1" dirty="0">
                <a:solidFill>
                  <a:schemeClr val="accent2"/>
                </a:solidFill>
              </a:rPr>
              <a:t>zes basisprincipes </a:t>
            </a:r>
            <a:r>
              <a:rPr lang="nl-NL" sz="1900" dirty="0"/>
              <a:t>voor de rechtmatige verwerking van persoonsgegevens.</a:t>
            </a:r>
          </a:p>
          <a:p>
            <a:endParaRPr lang="nl-NL" sz="1900" dirty="0"/>
          </a:p>
          <a:p>
            <a:pPr marL="342900" indent="-342900">
              <a:buClr>
                <a:schemeClr val="accent2"/>
              </a:buClr>
              <a:buFont typeface="Symbol" panose="05050102010706020507" pitchFamily="18" charset="2"/>
              <a:buChar char="Þ"/>
            </a:pPr>
            <a:r>
              <a:rPr lang="nl-NL" sz="1900" dirty="0"/>
              <a:t>De verwerkingsverantwoordelijke moet steeds nagaan of de verwerkingsactiviteiten in overeenstemming zijn met deze zes principes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4799492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0B62-2D99-40FD-9EAA-3C97BC6F7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Algemene verplichtingen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485B8-CD91-41FB-A09C-F5856DFC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11</a:t>
            </a:fld>
            <a:endParaRPr lang="nl-NL" dirty="0">
              <a:solidFill>
                <a:srgbClr val="B6B6B6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A08B823-1E5D-43DA-84A0-55A162ABC8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940664"/>
              </p:ext>
            </p:extLst>
          </p:nvPr>
        </p:nvGraphicFramePr>
        <p:xfrm>
          <a:off x="1595500" y="1232756"/>
          <a:ext cx="9686002" cy="500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497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39FBE-7E65-4D18-A44A-8465C1652DD6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B6B6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79376" y="1736033"/>
            <a:ext cx="4500500" cy="1764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2250" indent="-222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8525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Betrokkenen hebben bepaalde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rechten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onder de AVG (Artikelen 12-22 AVG).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nl-NL" sz="1800" dirty="0">
              <a:solidFill>
                <a:srgbClr val="4D4D4F"/>
              </a:solidFill>
              <a:latin typeface="Arial" panose="020B0604020202020204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A2E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Het doel is ervoor te zorgen dat zij een zekere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controle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hebben over hun persoonsgegevens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2712" y="296652"/>
            <a:ext cx="121920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6357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Algemene verplichtingen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09" y="1240576"/>
            <a:ext cx="8505158" cy="479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8421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82AFA5-4F37-45E3-B791-1613E0D17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34D0D-AA50-463F-83E2-34670C763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886397"/>
          </a:xfrm>
        </p:spPr>
        <p:txBody>
          <a:bodyPr/>
          <a:lstStyle/>
          <a:p>
            <a:r>
              <a:rPr lang="nl-NL" dirty="0"/>
              <a:t>Specifieke aandachtspunten voor curatoren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05F6-E488-47A0-B30E-9793F574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149" y="6528419"/>
            <a:ext cx="431814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nl-NL"/>
            </a:defPPr>
            <a:lvl1pPr marL="0" algn="r" defTabSz="914400" rtl="0" eaLnBrk="1" latinLnBrk="0" hangingPunct="1">
              <a:lnSpc>
                <a:spcPct val="90000"/>
              </a:lnSpc>
              <a:defRPr sz="1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13</a:t>
            </a:fld>
            <a:endParaRPr lang="nl-NL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9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DFABC5-579B-401B-BF56-24E0962D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Persoonsgegevens als actiefbestanddeel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FE52AC-9562-465D-995A-0C42B6706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1124744"/>
            <a:ext cx="8208962" cy="5314275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dirty="0"/>
              <a:t>Kan variëren van contactgegevens bij B2B klanten en leveranciers tot uitgebreide databanken met consumentendata, HR dossiers van werknemers, persoonsgegevens in lopende geschillen, enz.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dirty="0"/>
              <a:t>Curator is als opvolger van de gefailleerde vennootschap een “</a:t>
            </a:r>
            <a:r>
              <a:rPr lang="nl-NL" dirty="0">
                <a:solidFill>
                  <a:srgbClr val="00A18E"/>
                </a:solidFill>
              </a:rPr>
              <a:t>nieuwe verwerkingsverantwoordelijke</a:t>
            </a:r>
            <a:r>
              <a:rPr lang="nl-NL" dirty="0"/>
              <a:t>”</a:t>
            </a:r>
          </a:p>
          <a:p>
            <a:pPr marL="895350" lvl="1" indent="-342900">
              <a:buFont typeface="Wingdings" panose="05000000000000000000" pitchFamily="2" charset="2"/>
              <a:buChar char="Ø"/>
            </a:pPr>
            <a:r>
              <a:rPr lang="nl-NL" dirty="0"/>
              <a:t>Moet in die hoedanigheid zelf voldoen aan vereisten AVG</a:t>
            </a:r>
          </a:p>
          <a:p>
            <a:pPr marL="895350" lvl="1" indent="-342900">
              <a:buFont typeface="Wingdings" panose="05000000000000000000" pitchFamily="2" charset="2"/>
              <a:buChar char="Ø"/>
            </a:pPr>
            <a:r>
              <a:rPr lang="nl-NL" dirty="0"/>
              <a:t>Algemene verplichtingen ≈ verplichtingen voor advocaten onder de AVG</a:t>
            </a:r>
          </a:p>
          <a:p>
            <a:pPr marL="1608138" lvl="3" indent="-342900"/>
            <a:r>
              <a:rPr lang="nl-NL" dirty="0"/>
              <a:t>Register verwerkingsactiviteiten</a:t>
            </a:r>
          </a:p>
          <a:p>
            <a:pPr marL="1608138" lvl="3" indent="-342900"/>
            <a:r>
              <a:rPr lang="nl-NL" dirty="0"/>
              <a:t>Beveiliging persoonsgegevens</a:t>
            </a:r>
          </a:p>
          <a:p>
            <a:pPr marL="1608138" lvl="3" indent="-342900"/>
            <a:r>
              <a:rPr lang="nl-NL" dirty="0"/>
              <a:t>Contracten met verwerkers</a:t>
            </a:r>
          </a:p>
          <a:p>
            <a:pPr marL="1608138" lvl="3" indent="-342900"/>
            <a:r>
              <a:rPr lang="nl-NL" dirty="0"/>
              <a:t>Enz.</a:t>
            </a:r>
          </a:p>
          <a:p>
            <a:pPr marL="895350" lvl="1" indent="-342900">
              <a:buFont typeface="Wingdings" panose="05000000000000000000" pitchFamily="2" charset="2"/>
              <a:buChar char="Ø"/>
            </a:pPr>
            <a:r>
              <a:rPr lang="nl-NL" dirty="0"/>
              <a:t>Persoonsgegevens hebben een waarde -&gt; Hoe kan dit actief-bestanddeel ten gelde gemaakt worden in naleving van de AVG?</a:t>
            </a:r>
          </a:p>
          <a:p>
            <a:pPr marL="895350" lvl="1" indent="-342900"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7566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D183-4D00-4199-AEB3-790B7206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 belangrijke aandachtspunten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DF945A-408F-4537-B754-8D6D609FF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56562"/>
              </p:ext>
            </p:extLst>
          </p:nvPr>
        </p:nvGraphicFramePr>
        <p:xfrm>
          <a:off x="2315580" y="13047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80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DFABC5-579B-401B-BF56-24E0962D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Rechtsgrond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FE52AC-9562-465D-995A-0C42B6706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424" y="1268760"/>
            <a:ext cx="9613068" cy="46576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Artikel 6 AVG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Meeste verwerkingen kunnen steunen op andere rechtsgrond dan toestemming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Wettelijke opdracht curator </a:t>
            </a:r>
          </a:p>
          <a:p>
            <a:pPr marL="901700" lvl="2" indent="-342900"/>
            <a:r>
              <a:rPr lang="nl-NL" dirty="0"/>
              <a:t>Verzetting van geschillen</a:t>
            </a:r>
          </a:p>
          <a:p>
            <a:pPr marL="901700" lvl="2" indent="-342900"/>
            <a:r>
              <a:rPr lang="nl-NL" dirty="0"/>
              <a:t>Opvolging contractuele relaties (met klanten, werknemers, enz.) en alle nodige maatregelen om failliete boedel te beheren en te vereffenen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2"/>
                </a:solidFill>
              </a:rPr>
              <a:t>Wat bij overdracht van persoonsgegevens?</a:t>
            </a:r>
          </a:p>
          <a:p>
            <a:pPr marL="901700" lvl="2" indent="-342900"/>
            <a:r>
              <a:rPr lang="nl-NL" dirty="0"/>
              <a:t>Als </a:t>
            </a:r>
            <a:r>
              <a:rPr lang="nl-NL" dirty="0" err="1"/>
              <a:t>accessorium</a:t>
            </a:r>
            <a:r>
              <a:rPr lang="nl-NL" dirty="0"/>
              <a:t> aan contract dat wordt overgedragen =&gt; “uitvoering contract” of “legitiem belang”</a:t>
            </a:r>
          </a:p>
          <a:p>
            <a:pPr lvl="2" indent="0">
              <a:buNone/>
            </a:pPr>
            <a:r>
              <a:rPr lang="nl-NL" dirty="0"/>
              <a:t>vs.</a:t>
            </a:r>
          </a:p>
          <a:p>
            <a:pPr marL="901700" lvl="2" indent="-342900"/>
            <a:r>
              <a:rPr lang="nl-NL" dirty="0"/>
              <a:t>Als ‘</a:t>
            </a:r>
            <a:r>
              <a:rPr lang="nl-NL" dirty="0" err="1"/>
              <a:t>stand-alone</a:t>
            </a:r>
            <a:r>
              <a:rPr lang="nl-NL" dirty="0"/>
              <a:t>’ actiefbestanddeel =&gt; toestemming</a:t>
            </a:r>
          </a:p>
        </p:txBody>
      </p:sp>
    </p:spTree>
    <p:extLst>
      <p:ext uri="{BB962C8B-B14F-4D97-AF65-F5344CB8AC3E}">
        <p14:creationId xmlns:p14="http://schemas.microsoft.com/office/powerpoint/2010/main" val="1165807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E450-2D33-4C22-B0C0-459A5EAC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Rechtsgrond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F54F-0D4C-4F45-B860-F4C924EA3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1124744"/>
            <a:ext cx="8208962" cy="4975721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Nederland: </a:t>
            </a:r>
            <a:r>
              <a:rPr lang="nl-NL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brief van AP aan INSOLAD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2"/>
                </a:solidFill>
              </a:rPr>
              <a:t>(6 januari 2020)</a:t>
            </a:r>
          </a:p>
          <a:p>
            <a:endParaRPr lang="nl-NL" dirty="0"/>
          </a:p>
          <a:p>
            <a:r>
              <a:rPr lang="nl-NL" sz="1800" b="1" dirty="0">
                <a:solidFill>
                  <a:srgbClr val="00A18E"/>
                </a:solidFill>
              </a:rPr>
              <a:t>1) Mag ik als curator persoonsgegevens verstrekken bij contractoverdracht?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Ja, de curator mag de voor de contractoverneming noodzakelijke persoonsgegevens verstrekken aan de nieuwe contractpartij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Enkel voor zover de contractoverdracht zelf plaatsvindt volgens de regels uit het B.W.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Betrokkenen informeren en recht op verzet geven</a:t>
            </a:r>
          </a:p>
          <a:p>
            <a:endParaRPr lang="nl-NL" sz="1800" b="1" dirty="0"/>
          </a:p>
          <a:p>
            <a:r>
              <a:rPr lang="nl-NL" sz="1800" b="1" dirty="0">
                <a:solidFill>
                  <a:srgbClr val="00A18E"/>
                </a:solidFill>
              </a:rPr>
              <a:t>2) Mag ik als curator persoonsgegevens (laten) verwerken bij voortzetting van een failliete onderneming?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Ja, de curator kan (de activiteiten van) een failliete onderneming (tijdelijk) voortzetten, met als doel een ‘</a:t>
            </a:r>
            <a:r>
              <a:rPr lang="nl-NL" sz="1600" dirty="0" err="1"/>
              <a:t>going</a:t>
            </a:r>
            <a:r>
              <a:rPr lang="nl-NL" sz="1600" dirty="0"/>
              <a:t> concern’-verkoop van de failliete onderneming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Als er feitelijk niets aan de situatie verandert, mag de failliete onderneming de persoonsgegevens blijven verwerken zoals voor het faillissement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Betrokkenen moeten worden geïnformeerd over de voortzetting van de failliete onderneming en de gevolgen dat dit heeft voor hun persoonsgegevens</a:t>
            </a:r>
          </a:p>
        </p:txBody>
      </p:sp>
    </p:spTree>
    <p:extLst>
      <p:ext uri="{BB962C8B-B14F-4D97-AF65-F5344CB8AC3E}">
        <p14:creationId xmlns:p14="http://schemas.microsoft.com/office/powerpoint/2010/main" val="178361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E450-2D33-4C22-B0C0-459A5EAC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Rechtsgrond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F54F-0D4C-4F45-B860-F4C924EA3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1124744"/>
            <a:ext cx="8208962" cy="4431983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Nederland: </a:t>
            </a:r>
            <a:r>
              <a:rPr lang="nl-NL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brief van AP aan INSOLAD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2"/>
                </a:solidFill>
              </a:rPr>
              <a:t>(6 januari 2020)</a:t>
            </a:r>
          </a:p>
          <a:p>
            <a:endParaRPr lang="nl-NL" dirty="0"/>
          </a:p>
          <a:p>
            <a:r>
              <a:rPr lang="nl-NL" sz="1800" b="1" dirty="0">
                <a:solidFill>
                  <a:srgbClr val="00A18E"/>
                </a:solidFill>
              </a:rPr>
              <a:t>3) Mag ik als curator de persoonsgegevens in de boedel van een failliete onderneming verkopen?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Wettelijke verplichting om de overgebleven bezittingen van de failliete onderneming te verkopen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Boedel kan persoonsgegevens bevatten die geld waard zijn, zoals een klantenbestand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/>
              <a:t>Curator mag klantenbestand alleen verkopen als hij/zij daarvoor vooraf </a:t>
            </a:r>
            <a:r>
              <a:rPr lang="nl-NL" sz="1600" b="1" dirty="0">
                <a:solidFill>
                  <a:srgbClr val="ED037C"/>
                </a:solidFill>
              </a:rPr>
              <a:t>toestemming</a:t>
            </a:r>
            <a:r>
              <a:rPr lang="nl-NL" sz="1600" dirty="0"/>
              <a:t> heeft gekregen van de mensen om wie het gaat (de klanten van de failliete onderneming)</a:t>
            </a:r>
          </a:p>
          <a:p>
            <a:endParaRPr lang="nl-NL" sz="1800" dirty="0"/>
          </a:p>
          <a:p>
            <a:r>
              <a:rPr lang="nl-NL" sz="1800" b="1" dirty="0">
                <a:solidFill>
                  <a:srgbClr val="00A18E"/>
                </a:solidFill>
              </a:rPr>
              <a:t>4) Mag ik als curator computers of laptops verkopen als daar persoonsgegevens op staan?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Neen, alleen wanneer hier geen persoonsgegevens (meer) op staan</a:t>
            </a:r>
            <a:endParaRPr lang="nl-NL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Onomkeerbare vernietiging / wissing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025660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E450-2D33-4C22-B0C0-459A5EAC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Rechtsgrond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F54F-0D4C-4F45-B860-F4C924EA3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1124744"/>
            <a:ext cx="8208962" cy="5078313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Nederland: </a:t>
            </a:r>
            <a:r>
              <a:rPr lang="nl-NL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brief van AP aan INSOLAD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2"/>
                </a:solidFill>
              </a:rPr>
              <a:t>(6 januari 2020)</a:t>
            </a:r>
          </a:p>
          <a:p>
            <a:endParaRPr lang="nl-NL" dirty="0"/>
          </a:p>
          <a:p>
            <a:r>
              <a:rPr lang="nl-NL" sz="1800" b="1" dirty="0">
                <a:solidFill>
                  <a:srgbClr val="00A18E"/>
                </a:solidFill>
              </a:rPr>
              <a:t>5) Wat moet ik als curator doen als een failliete onderneming door ontbinding is opgehouden te bestaan?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Wanneer de vereffening wordt afgesloten kan de boedel nog persoonsgegevens bevatten, zoals een klantenbestand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Curator moet nagaan welke persoonsgegevens in de boedel zijn achtergebleven, wat daarmee moet worden gedaan en wie voor die gegevens verantwoordelijk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A18E"/>
                </a:solidFill>
              </a:rPr>
              <a:t>OPTIE 1: Gegevens vernietigen:</a:t>
            </a:r>
          </a:p>
          <a:p>
            <a:pPr marL="508000" lvl="1" indent="-285750"/>
            <a:r>
              <a:rPr lang="nl-NL" sz="1600" dirty="0"/>
              <a:t>Als een onderneming is opgehouden te bestaan, zullen persoonsgegevens doorgaans niet meer noodzakelijk zijn voor de doeleinden waarvoor zij zijn verzameld en verder werden verwerkt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A18E"/>
                </a:solidFill>
              </a:rPr>
              <a:t>OPTIE 2: Gegevens bewaren:</a:t>
            </a:r>
          </a:p>
          <a:p>
            <a:pPr marL="508000" lvl="1" indent="-285750"/>
            <a:r>
              <a:rPr lang="nl-NL" sz="1600" dirty="0"/>
              <a:t>Soms moeten bepaalde persoonsgegevens nog een tijd worden bewaard, omdat er een wettelijke bewaartermijn van toepassing is (bijv. belastings-of boekhoudingswetgeving)</a:t>
            </a:r>
          </a:p>
          <a:p>
            <a:pPr marL="508000" lvl="1" indent="-285750"/>
            <a:r>
              <a:rPr lang="nl-NL" sz="1600" dirty="0"/>
              <a:t>Beveiliging garanderen en na afloop wettelijke bewaartermijn de gegevens vernietigen</a:t>
            </a:r>
          </a:p>
        </p:txBody>
      </p:sp>
    </p:spTree>
    <p:extLst>
      <p:ext uri="{BB962C8B-B14F-4D97-AF65-F5344CB8AC3E}">
        <p14:creationId xmlns:p14="http://schemas.microsoft.com/office/powerpoint/2010/main" val="346143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82663" y="2384426"/>
            <a:ext cx="8208962" cy="3539430"/>
          </a:xfrm>
        </p:spPr>
        <p:txBody>
          <a:bodyPr/>
          <a:lstStyle/>
          <a:p>
            <a:pPr fontAlgn="t"/>
            <a:r>
              <a:rPr lang="nl-NL" b="0" dirty="0"/>
              <a:t>Korte inleiding – begrippenkader</a:t>
            </a:r>
          </a:p>
          <a:p>
            <a:pPr fontAlgn="t"/>
            <a:endParaRPr lang="nl-NL" dirty="0"/>
          </a:p>
          <a:p>
            <a:pPr fontAlgn="t"/>
            <a:r>
              <a:rPr lang="nl-NL" dirty="0"/>
              <a:t>Algemene verplichtingen onder de AVG/GDPR</a:t>
            </a:r>
          </a:p>
          <a:p>
            <a:pPr fontAlgn="t"/>
            <a:endParaRPr lang="nl-NL" dirty="0"/>
          </a:p>
          <a:p>
            <a:pPr fontAlgn="t"/>
            <a:r>
              <a:rPr lang="nl-NL" dirty="0"/>
              <a:t>Specifieke aandachtspunten voor curatoren</a:t>
            </a:r>
          </a:p>
          <a:p>
            <a:pPr fontAlgn="t"/>
            <a:endParaRPr lang="nl-NL" b="0" dirty="0"/>
          </a:p>
          <a:p>
            <a:pPr lvl="1" fontAlgn="t">
              <a:buFont typeface="+mj-lt"/>
              <a:buAutoNum type="alphaLcParenR"/>
            </a:pPr>
            <a:r>
              <a:rPr lang="nl-NL" dirty="0"/>
              <a:t>Persoonsgegevens als actiefbestanddeel</a:t>
            </a:r>
          </a:p>
          <a:p>
            <a:pPr lvl="1" fontAlgn="t">
              <a:buFont typeface="+mj-lt"/>
              <a:buAutoNum type="alphaLcParenR"/>
            </a:pPr>
            <a:r>
              <a:rPr lang="nl-NL" dirty="0"/>
              <a:t>Rechtsgrond?</a:t>
            </a:r>
          </a:p>
          <a:p>
            <a:pPr lvl="1" fontAlgn="t">
              <a:buFont typeface="+mj-lt"/>
              <a:buAutoNum type="alphaLcParenR"/>
            </a:pPr>
            <a:r>
              <a:rPr lang="nl-NL" dirty="0"/>
              <a:t>Transparantieplicht</a:t>
            </a:r>
          </a:p>
          <a:p>
            <a:pPr lvl="1" fontAlgn="t">
              <a:buFont typeface="+mj-lt"/>
              <a:buAutoNum type="alphaLcParenR"/>
            </a:pP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40090198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DFABC5-579B-401B-BF56-24E0962D0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Transparantieplicht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FE52AC-9562-465D-995A-0C42B67063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1124744"/>
            <a:ext cx="8208962" cy="46576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accent2"/>
                </a:solidFill>
              </a:rPr>
              <a:t>Artikel 14 AVG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Opstellen </a:t>
            </a:r>
            <a:r>
              <a:rPr lang="nl-NL" sz="1800" b="1" dirty="0">
                <a:solidFill>
                  <a:srgbClr val="00A18E"/>
                </a:solidFill>
              </a:rPr>
              <a:t>privacybeleid</a:t>
            </a:r>
            <a:r>
              <a:rPr lang="nl-NL" sz="1800" dirty="0"/>
              <a:t> en dit communiceren aan betrokkenen binnen één maand na verkrijging gegevens of bij eerste contactname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Rechten van betrokkenen uitleggen, in het bijzonder recht op verzet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/>
              <a:t>Inhoud privacybeleid:</a:t>
            </a:r>
          </a:p>
          <a:p>
            <a:pPr marL="565150" lvl="1" indent="-342900"/>
            <a:r>
              <a:rPr lang="nl-NL" sz="1800" dirty="0"/>
              <a:t>Zie modellen OVB (“</a:t>
            </a:r>
            <a:r>
              <a:rPr lang="nl-NL" sz="1800" dirty="0">
                <a:hlinkClick r:id="rId2"/>
              </a:rPr>
              <a:t>GDPR-wijze</a:t>
            </a:r>
            <a:r>
              <a:rPr lang="nl-NL" sz="1800" dirty="0"/>
              <a:t>r”)</a:t>
            </a:r>
          </a:p>
          <a:p>
            <a:pPr marL="565150" lvl="1" indent="-342900"/>
            <a:r>
              <a:rPr lang="nl-NL" sz="1800" dirty="0"/>
              <a:t>Zie beslissing Geschillenkamer GBA, </a:t>
            </a:r>
            <a:r>
              <a:rPr lang="nl-NL" sz="1800" dirty="0">
                <a:hlinkClick r:id="rId3"/>
              </a:rPr>
              <a:t>Beslissing ten gronde 81/2020 van 23 december 2020</a:t>
            </a:r>
            <a:r>
              <a:rPr lang="nl-NL" sz="1800" dirty="0"/>
              <a:t>:</a:t>
            </a:r>
          </a:p>
          <a:p>
            <a:pPr marL="901700" lvl="2" indent="-342900"/>
            <a:r>
              <a:rPr lang="nl-NL" sz="1600" dirty="0"/>
              <a:t>In elke communicatie met betrokkenen essentiële informatie opnemen (identiteit verwerkingsverantwoordelijke, doelen van verwerking en wettelijke AVG-rechten)</a:t>
            </a:r>
          </a:p>
          <a:p>
            <a:pPr marL="901700" lvl="2" indent="-342900"/>
            <a:r>
              <a:rPr lang="nl-NL" sz="1600" dirty="0"/>
              <a:t>Minstens rechtstreekse hyperlink naar Privacybeleid op website</a:t>
            </a:r>
          </a:p>
          <a:p>
            <a:pPr marL="901700" lvl="2" indent="-342900"/>
            <a:r>
              <a:rPr lang="nl-NL" sz="1600" dirty="0"/>
              <a:t>Beknopt, transparant en makkelijk te begrijpen</a:t>
            </a:r>
          </a:p>
        </p:txBody>
      </p:sp>
    </p:spTree>
    <p:extLst>
      <p:ext uri="{BB962C8B-B14F-4D97-AF65-F5344CB8AC3E}">
        <p14:creationId xmlns:p14="http://schemas.microsoft.com/office/powerpoint/2010/main" val="363655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 voor uw aandacht</a:t>
            </a:r>
          </a:p>
        </p:txBody>
      </p:sp>
      <p:sp>
        <p:nvSpPr>
          <p:cNvPr id="2" name="CVTitleRight">
            <a:extLst>
              <a:ext uri="{FF2B5EF4-FFF2-40B4-BE49-F238E27FC236}">
                <a16:creationId xmlns:a16="http://schemas.microsoft.com/office/drawing/2014/main" id="{E4A930FB-F359-4A92-98BD-30C12C1EB9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Counsel</a:t>
            </a:r>
          </a:p>
        </p:txBody>
      </p:sp>
      <p:sp>
        <p:nvSpPr>
          <p:cNvPr id="3" name="CVDescriptionRight">
            <a:extLst>
              <a:ext uri="{FF2B5EF4-FFF2-40B4-BE49-F238E27FC236}">
                <a16:creationId xmlns:a16="http://schemas.microsoft.com/office/drawing/2014/main" id="{6ABBC157-D94A-4D7F-A1D8-B1F31B5E91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896680"/>
            <a:ext cx="7308850" cy="1836400"/>
          </a:xfrm>
        </p:spPr>
        <p:txBody>
          <a:bodyPr/>
          <a:lstStyle/>
          <a:p>
            <a:r>
              <a:rPr lang="nl-BE" dirty="0" err="1"/>
              <a:t>Litigation</a:t>
            </a:r>
            <a:r>
              <a:rPr lang="nl-BE" dirty="0"/>
              <a:t> &amp; Risk Management</a:t>
            </a:r>
          </a:p>
          <a:p>
            <a:endParaRPr lang="nl-BE" dirty="0"/>
          </a:p>
          <a:p>
            <a:r>
              <a:rPr lang="nl-BE" dirty="0"/>
              <a:t>Specialisatie: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Intellectuele eigendom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ICT recht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Gegevensbescherming &amp; Privacy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dirty="0"/>
              <a:t>Praktijkassistent </a:t>
            </a:r>
            <a:r>
              <a:rPr lang="nl-BE" dirty="0" err="1"/>
              <a:t>KULeuven</a:t>
            </a:r>
            <a:r>
              <a:rPr lang="nl-BE" dirty="0"/>
              <a:t> (CiTiP)</a:t>
            </a:r>
          </a:p>
        </p:txBody>
      </p:sp>
      <p:sp>
        <p:nvSpPr>
          <p:cNvPr id="5" name="CVTelephoneRight">
            <a:extLst>
              <a:ext uri="{FF2B5EF4-FFF2-40B4-BE49-F238E27FC236}">
                <a16:creationId xmlns:a16="http://schemas.microsoft.com/office/drawing/2014/main" id="{2E6789DA-24BA-4121-BF29-C8F5C9D9AF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/>
              <a:t>+32 2 773 23 77</a:t>
            </a:r>
          </a:p>
        </p:txBody>
      </p:sp>
      <p:sp>
        <p:nvSpPr>
          <p:cNvPr id="7" name="CVEmailRight">
            <a:extLst>
              <a:ext uri="{FF2B5EF4-FFF2-40B4-BE49-F238E27FC236}">
                <a16:creationId xmlns:a16="http://schemas.microsoft.com/office/drawing/2014/main" id="{AF563D83-F8C1-4AB6-8B7E-2D6CA84C42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/>
              <a:t>stephanie.de.smedt@loyensloeff.com</a:t>
            </a:r>
          </a:p>
        </p:txBody>
      </p:sp>
      <p:sp>
        <p:nvSpPr>
          <p:cNvPr id="8" name="CVSubTitleRight">
            <a:extLst>
              <a:ext uri="{FF2B5EF4-FFF2-40B4-BE49-F238E27FC236}">
                <a16:creationId xmlns:a16="http://schemas.microsoft.com/office/drawing/2014/main" id="{042B8889-018E-44A6-8A7A-73DC39173D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l-NL" dirty="0"/>
              <a:t>Advocaat</a:t>
            </a:r>
          </a:p>
        </p:txBody>
      </p:sp>
      <p:sp>
        <p:nvSpPr>
          <p:cNvPr id="11" name="CVNameRight">
            <a:extLst>
              <a:ext uri="{FF2B5EF4-FFF2-40B4-BE49-F238E27FC236}">
                <a16:creationId xmlns:a16="http://schemas.microsoft.com/office/drawing/2014/main" id="{D7A1293A-E4F4-4F56-B9DE-6F3B9B4D540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nl-NL"/>
              <a:t>Stéphanie De Smedt</a:t>
            </a:r>
          </a:p>
        </p:txBody>
      </p:sp>
      <p:pic>
        <p:nvPicPr>
          <p:cNvPr id="16" name="Picture Placeholder 15" descr="A picture containing person, outdoor, person, glasses&#10;&#10;Description automatically generated">
            <a:extLst>
              <a:ext uri="{FF2B5EF4-FFF2-40B4-BE49-F238E27FC236}">
                <a16:creationId xmlns:a16="http://schemas.microsoft.com/office/drawing/2014/main" id="{A371FD4F-6588-4159-ABA0-1BAE04C47B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228" r="13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343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B87BB1-8C1A-45CE-A27B-4E3854119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/>
              <a:t>1</a:t>
            </a:r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F5C09ED-53E9-4B7F-85C3-9C4C8C799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886397"/>
          </a:xfrm>
        </p:spPr>
        <p:txBody>
          <a:bodyPr/>
          <a:lstStyle/>
          <a:p>
            <a:r>
              <a:rPr lang="nl-NL" dirty="0"/>
              <a:t>Korte inleiding - begrippenkader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11B52-9577-496F-BF17-D1ED5A16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3</a:t>
            </a:fld>
            <a:endParaRPr lang="nl-NL" dirty="0">
              <a:solidFill>
                <a:srgbClr val="B6B6B6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63198-AB59-4F8C-92AE-A1D7CE8A965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-711200"/>
            <a:ext cx="3860800" cy="138112"/>
          </a:xfrm>
        </p:spPr>
        <p:txBody>
          <a:bodyPr/>
          <a:lstStyle/>
          <a:p>
            <a:r>
              <a:rPr lang="nl-NL" dirty="0">
                <a:solidFill>
                  <a:srgbClr val="000000">
                    <a:tint val="75000"/>
                  </a:srgbClr>
                </a:solidFill>
              </a:rPr>
              <a:t>Copyright Loyens &amp; Loeff CVBA / SCRL</a:t>
            </a:r>
          </a:p>
        </p:txBody>
      </p:sp>
    </p:spTree>
    <p:extLst>
      <p:ext uri="{BB962C8B-B14F-4D97-AF65-F5344CB8AC3E}">
        <p14:creationId xmlns:p14="http://schemas.microsoft.com/office/powerpoint/2010/main" val="61367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0196" y="348427"/>
            <a:ext cx="8892306" cy="387798"/>
          </a:xfrm>
        </p:spPr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39FBE-7E65-4D18-A44A-8465C1652DD6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B6B6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63906" y="656692"/>
            <a:ext cx="8768497" cy="52886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nl-NL" sz="1900" dirty="0">
                <a:solidFill>
                  <a:schemeClr val="accent2"/>
                </a:solidFill>
              </a:rPr>
              <a:t>“Recht op privéleven” als fundamenteel recht opgenomen in de Belgische Grondwet en in het EVRM</a:t>
            </a: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endParaRPr lang="nl-NL" sz="1900" dirty="0">
              <a:solidFill>
                <a:schemeClr val="accent2"/>
              </a:solidFill>
            </a:endParaRPr>
          </a:p>
          <a:p>
            <a:pPr marL="457200" indent="-457200">
              <a:buClr>
                <a:schemeClr val="accent2"/>
              </a:buClr>
              <a:buFont typeface="+mj-lt"/>
              <a:buAutoNum type="arabicPeriod"/>
            </a:pPr>
            <a:r>
              <a:rPr lang="nl-NL" sz="1900" dirty="0">
                <a:solidFill>
                  <a:schemeClr val="accent2"/>
                </a:solidFill>
              </a:rPr>
              <a:t>Algemene Verordening Gegevensbescherming 2016/679 (AVG of GDPR):</a:t>
            </a:r>
          </a:p>
          <a:p>
            <a:endParaRPr lang="nl-NL" sz="1900" dirty="0">
              <a:solidFill>
                <a:schemeClr val="accent2"/>
              </a:solidFill>
            </a:endParaRPr>
          </a:p>
          <a:p>
            <a:pPr marL="565150" lvl="1" indent="-342900"/>
            <a:r>
              <a:rPr lang="nl-NL" sz="1900" dirty="0"/>
              <a:t>De AVG werd op </a:t>
            </a:r>
            <a:r>
              <a:rPr lang="nl-NL" sz="1900" b="1" dirty="0"/>
              <a:t>Europees niveau </a:t>
            </a:r>
            <a:r>
              <a:rPr lang="nl-NL" sz="1900" dirty="0"/>
              <a:t>ingevoerd om individuen te beschermen en hen meer rechten te geven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900" dirty="0"/>
          </a:p>
          <a:p>
            <a:pPr marL="565150" lvl="1" indent="-342900"/>
            <a:r>
              <a:rPr lang="nl-NL" sz="1900" dirty="0"/>
              <a:t>De AVG is van toepassing sinds </a:t>
            </a:r>
            <a:r>
              <a:rPr lang="nl-NL" sz="1900" b="1" dirty="0"/>
              <a:t>25 mei 2018 </a:t>
            </a:r>
            <a:r>
              <a:rPr lang="nl-NL" sz="1900" dirty="0"/>
              <a:t>+ aangevuld door </a:t>
            </a:r>
            <a:r>
              <a:rPr lang="nl-NL" sz="1900" b="1" dirty="0"/>
              <a:t>Belgische Wet tot Bescherming van Persoonsgegevens van 30 juli 2018</a:t>
            </a:r>
          </a:p>
          <a:p>
            <a:pPr marL="565150" lvl="1" indent="-342900"/>
            <a:endParaRPr lang="nl-NL" sz="1900" b="1" dirty="0"/>
          </a:p>
          <a:p>
            <a:pPr marL="565150" lvl="1" indent="-342900"/>
            <a:r>
              <a:rPr lang="nl-NL" sz="1900" b="1" dirty="0"/>
              <a:t>Boetes</a:t>
            </a:r>
            <a:r>
              <a:rPr lang="nl-NL" sz="1900" dirty="0"/>
              <a:t> tot EUR 20,000,000 of 4% van jaarlijkse wereldwijde omzet + administratieve maatregelen + strafsancties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accent2"/>
              </a:solidFill>
            </a:endParaRP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9" t="37715" r="38581" b="43960"/>
          <a:stretch/>
        </p:blipFill>
        <p:spPr bwMode="auto">
          <a:xfrm>
            <a:off x="10112561" y="2960948"/>
            <a:ext cx="1179570" cy="152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4402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‘persoonsgegevens’?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39FBE-7E65-4D18-A44A-8465C1652DD6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B6B6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31404" y="1124744"/>
            <a:ext cx="8892306" cy="4929555"/>
          </a:xfrm>
        </p:spPr>
        <p:txBody>
          <a:bodyPr/>
          <a:lstStyle/>
          <a:p>
            <a:r>
              <a:rPr lang="nl-NL" sz="1800" dirty="0"/>
              <a:t>Enkel </a:t>
            </a:r>
            <a:r>
              <a:rPr lang="nl-NL" sz="1800" b="1" dirty="0">
                <a:solidFill>
                  <a:schemeClr val="accent2"/>
                </a:solidFill>
              </a:rPr>
              <a:t>“persoonsgegevens”</a:t>
            </a:r>
            <a:r>
              <a:rPr lang="nl-NL" sz="1800" dirty="0">
                <a:solidFill>
                  <a:schemeClr val="accent2"/>
                </a:solidFill>
              </a:rPr>
              <a:t> </a:t>
            </a:r>
            <a:r>
              <a:rPr lang="nl-NL" sz="1800" dirty="0"/>
              <a:t>vallen binnen het toepassingsgebied van de AVG</a:t>
            </a:r>
          </a:p>
          <a:p>
            <a:endParaRPr lang="nl-NL" sz="1800" dirty="0"/>
          </a:p>
          <a:p>
            <a:r>
              <a:rPr lang="nl-NL" sz="1800" dirty="0"/>
              <a:t>=&gt; Artikel 4.1 AVG: gegevens die betrekking hebben op een “betrokkene”:</a:t>
            </a:r>
          </a:p>
          <a:p>
            <a:endParaRPr lang="nl-NL" sz="19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600" dirty="0"/>
              <a:t>een </a:t>
            </a:r>
            <a:r>
              <a:rPr lang="nl-NL" sz="1600" i="1" dirty="0">
                <a:solidFill>
                  <a:srgbClr val="00A18E"/>
                </a:solidFill>
              </a:rPr>
              <a:t>geïdentificeerde</a:t>
            </a:r>
            <a:r>
              <a:rPr lang="nl-NL" sz="1600" dirty="0"/>
              <a:t> persoon (bijv. john.smith@company.com)</a:t>
            </a:r>
          </a:p>
          <a:p>
            <a:pPr>
              <a:buClr>
                <a:schemeClr val="accent2"/>
              </a:buClr>
            </a:pPr>
            <a:r>
              <a:rPr lang="nl-NL" sz="1600" dirty="0"/>
              <a:t>OF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600" dirty="0"/>
              <a:t>een </a:t>
            </a:r>
            <a:r>
              <a:rPr lang="nl-NL" sz="1600" i="1" dirty="0">
                <a:solidFill>
                  <a:srgbClr val="00A18E"/>
                </a:solidFill>
              </a:rPr>
              <a:t>identificeerbare</a:t>
            </a:r>
            <a:r>
              <a:rPr lang="nl-NL" sz="1600" dirty="0"/>
              <a:t> persoon (bijv. Sociale Zekerheidsnummer  of geboortedatum)</a:t>
            </a:r>
          </a:p>
          <a:p>
            <a:endParaRPr lang="nl-NL" sz="18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l-NL" sz="1800" dirty="0"/>
              <a:t>Alleen gegevens met betrekking tot een </a:t>
            </a:r>
            <a:r>
              <a:rPr lang="nl-NL" sz="1800" i="1" dirty="0"/>
              <a:t>levende</a:t>
            </a:r>
            <a:r>
              <a:rPr lang="nl-NL" sz="1800" dirty="0"/>
              <a:t> persoon kwalificeren als persoonsgegevens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l-NL" sz="1800" dirty="0"/>
              <a:t>Omvat ook </a:t>
            </a:r>
            <a:r>
              <a:rPr lang="nl-NL" sz="1800" i="1" dirty="0"/>
              <a:t>professionele</a:t>
            </a:r>
            <a:r>
              <a:rPr lang="nl-NL" sz="1800" dirty="0"/>
              <a:t> gegevens (bijv. een professioneel telefoonnummer) en gegevens die publiek beschikbaar zijn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l-NL" sz="1800" dirty="0"/>
              <a:t>Zijn </a:t>
            </a:r>
            <a:r>
              <a:rPr lang="nl-NL" sz="1800" u="sng" dirty="0">
                <a:solidFill>
                  <a:srgbClr val="ED037C"/>
                </a:solidFill>
              </a:rPr>
              <a:t>geen</a:t>
            </a:r>
            <a:r>
              <a:rPr lang="nl-NL" sz="1800" dirty="0"/>
              <a:t> persoonsgegevens:</a:t>
            </a:r>
          </a:p>
          <a:p>
            <a:pPr marL="627063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600" dirty="0"/>
              <a:t>gegevens van rechtspersonen (bijv. een bedrijf, vereniging, overheidsinstantie)</a:t>
            </a:r>
          </a:p>
          <a:p>
            <a:pPr marL="849313" lvl="1" indent="-285750"/>
            <a:r>
              <a:rPr lang="nl-NL" sz="1600" dirty="0">
                <a:solidFill>
                  <a:srgbClr val="ED037C"/>
                </a:solidFill>
              </a:rPr>
              <a:t>OPGELET: </a:t>
            </a:r>
            <a:r>
              <a:rPr lang="nl-NL" sz="1600" dirty="0"/>
              <a:t>eenmanszaken</a:t>
            </a:r>
          </a:p>
          <a:p>
            <a:pPr marL="627063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600" dirty="0"/>
              <a:t>gegevens van overleden personen</a:t>
            </a:r>
          </a:p>
        </p:txBody>
      </p:sp>
    </p:spTree>
    <p:extLst>
      <p:ext uri="{BB962C8B-B14F-4D97-AF65-F5344CB8AC3E}">
        <p14:creationId xmlns:p14="http://schemas.microsoft.com/office/powerpoint/2010/main" val="397589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zijn ‘persoonsgegevens’?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39FBE-7E65-4D18-A44A-8465C1652DD6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B6B6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4813" y="1016732"/>
            <a:ext cx="8208962" cy="3467616"/>
          </a:xfrm>
        </p:spPr>
        <p:txBody>
          <a:bodyPr/>
          <a:lstStyle/>
          <a:p>
            <a:r>
              <a:rPr lang="nl-NL" sz="1800" dirty="0"/>
              <a:t>Sommige persoonsgegevens worden naar hun aard gezien als </a:t>
            </a:r>
            <a:r>
              <a:rPr lang="nl-NL" sz="1800" b="1" dirty="0">
                <a:solidFill>
                  <a:schemeClr val="accent2"/>
                </a:solidFill>
              </a:rPr>
              <a:t>‘bijzondere’ of ‘gevoelige’ </a:t>
            </a:r>
            <a:r>
              <a:rPr lang="nl-NL" sz="1800" dirty="0"/>
              <a:t>persoonsgegevens en genieten daardoor een bijkomende wettelijke bescherming (Artikelen 9 en 10 AVG):</a:t>
            </a:r>
            <a:endParaRPr lang="nl-NL" sz="1800" b="1" dirty="0">
              <a:solidFill>
                <a:schemeClr val="accent2"/>
              </a:solidFill>
            </a:endParaRPr>
          </a:p>
          <a:p>
            <a:endParaRPr lang="nl-NL" sz="500" dirty="0"/>
          </a:p>
          <a:p>
            <a:pPr marL="808038" lvl="0" indent="-342900">
              <a:buFont typeface="Arial" panose="020B0604020202020204" pitchFamily="34" charset="0"/>
              <a:buChar char="•"/>
            </a:pPr>
            <a:r>
              <a:rPr lang="nl-NL" sz="1400" dirty="0"/>
              <a:t>ras of etnische afkomst</a:t>
            </a:r>
          </a:p>
          <a:p>
            <a:pPr marL="808038" lvl="0" indent="-342900">
              <a:buFont typeface="Arial" panose="020B0604020202020204" pitchFamily="34" charset="0"/>
              <a:buChar char="•"/>
            </a:pPr>
            <a:r>
              <a:rPr lang="nl-NL" sz="1400" dirty="0"/>
              <a:t>politieke opvattingen</a:t>
            </a:r>
          </a:p>
          <a:p>
            <a:pPr marL="808038" lvl="0" indent="-342900">
              <a:buFont typeface="Arial" panose="020B0604020202020204" pitchFamily="34" charset="0"/>
              <a:buChar char="•"/>
            </a:pPr>
            <a:r>
              <a:rPr lang="nl-NL" sz="1400" dirty="0"/>
              <a:t>religieuze overtuigingen</a:t>
            </a:r>
          </a:p>
          <a:p>
            <a:pPr marL="808038" lvl="0" indent="-342900">
              <a:buFont typeface="Arial" panose="020B0604020202020204" pitchFamily="34" charset="0"/>
              <a:buChar char="•"/>
            </a:pPr>
            <a:r>
              <a:rPr lang="nl-NL" sz="1400" dirty="0"/>
              <a:t>lidmaatschap van een vakbond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nl-NL" sz="1400" dirty="0"/>
              <a:t>seksueel gedrag of seksuele gerichtheid</a:t>
            </a:r>
          </a:p>
          <a:p>
            <a:pPr marL="808038" lvl="0" indent="-342900">
              <a:buFont typeface="Arial" panose="020B0604020202020204" pitchFamily="34" charset="0"/>
              <a:buChar char="•"/>
            </a:pPr>
            <a:r>
              <a:rPr lang="nl-NL" sz="1400" dirty="0"/>
              <a:t>gegevens over gezondheid (bijv. </a:t>
            </a:r>
            <a:r>
              <a:rPr lang="nl-NL" sz="1400" i="1" dirty="0"/>
              <a:t>medisch dossier</a:t>
            </a:r>
            <a:r>
              <a:rPr lang="nl-NL" sz="1400" dirty="0"/>
              <a:t>)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nl-NL" sz="1400" dirty="0"/>
              <a:t>genetische gegevens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nl-NL" sz="1400" dirty="0"/>
              <a:t>biometrische gegevens (bijv. </a:t>
            </a:r>
            <a:r>
              <a:rPr lang="nl-NL" sz="1400" i="1" dirty="0"/>
              <a:t>vingerafdruk</a:t>
            </a:r>
            <a:r>
              <a:rPr lang="nl-NL" sz="1400" dirty="0"/>
              <a:t> of </a:t>
            </a:r>
            <a:r>
              <a:rPr lang="nl-NL" sz="1400" i="1" dirty="0"/>
              <a:t>iris scan</a:t>
            </a:r>
            <a:r>
              <a:rPr lang="nl-NL" sz="1400" dirty="0"/>
              <a:t>)</a:t>
            </a:r>
          </a:p>
          <a:p>
            <a:pPr marL="808038" indent="-342900">
              <a:buFont typeface="Arial" panose="020B0604020202020204" pitchFamily="34" charset="0"/>
              <a:buChar char="•"/>
            </a:pPr>
            <a:r>
              <a:rPr lang="nl-NL" sz="1400" dirty="0"/>
              <a:t>strafblad (of andere gegevens betreffende strafrechtelijke veroordelingen)</a:t>
            </a:r>
            <a:endParaRPr lang="nl-NL" sz="18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24AACDD-DF35-456D-80E6-7B7D788C5A3C}"/>
              </a:ext>
            </a:extLst>
          </p:cNvPr>
          <p:cNvSpPr txBox="1">
            <a:spLocks/>
          </p:cNvSpPr>
          <p:nvPr/>
        </p:nvSpPr>
        <p:spPr>
          <a:xfrm>
            <a:off x="551341" y="4547663"/>
            <a:ext cx="8389701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2250" indent="-222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8525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Þ"/>
            </a:pPr>
            <a:r>
              <a:rPr lang="nl-NL" sz="1800" dirty="0"/>
              <a:t>Algemene regel = </a:t>
            </a:r>
            <a:r>
              <a:rPr lang="nl-NL" sz="1800" b="1" u="sng" dirty="0">
                <a:solidFill>
                  <a:srgbClr val="00A18E"/>
                </a:solidFill>
              </a:rPr>
              <a:t>verbod</a:t>
            </a:r>
            <a:r>
              <a:rPr lang="nl-NL" sz="1800" b="1" dirty="0">
                <a:solidFill>
                  <a:srgbClr val="00A18E"/>
                </a:solidFill>
              </a:rPr>
              <a:t> om deze gegevens te verwerken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nl-NL" sz="1800" dirty="0"/>
              <a:t>Specifieke uitzonderingen (bijv. een wettelijke verplichting op vlak van sociale zekerheid, of met de uitdrukkelijke toestemming van de betrokkene)</a:t>
            </a:r>
            <a:endParaRPr lang="nl-NL" sz="1900" dirty="0"/>
          </a:p>
          <a:p>
            <a:pPr marL="565150" lvl="1" indent="-342900">
              <a:buFont typeface="Symbol" panose="05050102010706020507" pitchFamily="18" charset="2"/>
              <a:buChar char="Þ"/>
            </a:pPr>
            <a:r>
              <a:rPr lang="nl-NL" sz="1600" dirty="0">
                <a:solidFill>
                  <a:srgbClr val="ED037C"/>
                </a:solidFill>
              </a:rPr>
              <a:t>OPGELET: </a:t>
            </a:r>
            <a:r>
              <a:rPr lang="nl-NL" sz="1600" dirty="0"/>
              <a:t>strafrechtelijke gegevens enkel indien door wet uitdrukkelijk toegestaan</a:t>
            </a:r>
          </a:p>
          <a:p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45217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39FBE-7E65-4D18-A44A-8465C1652DD6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B6B6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0039" y="296863"/>
            <a:ext cx="8892306" cy="387798"/>
          </a:xfrm>
        </p:spPr>
        <p:txBody>
          <a:bodyPr/>
          <a:lstStyle/>
          <a:p>
            <a:r>
              <a:rPr lang="nl-NL" dirty="0"/>
              <a:t>Wat is ‘verwerken’?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59396" y="1117805"/>
            <a:ext cx="7775750" cy="5242461"/>
          </a:xfrm>
        </p:spPr>
        <p:txBody>
          <a:bodyPr/>
          <a:lstStyle/>
          <a:p>
            <a:r>
              <a:rPr lang="nl-NL" sz="1900" dirty="0"/>
              <a:t>Het </a:t>
            </a:r>
            <a:r>
              <a:rPr lang="nl-NL" sz="1900" b="1" dirty="0">
                <a:solidFill>
                  <a:schemeClr val="accent2"/>
                </a:solidFill>
              </a:rPr>
              <a:t>“verwerken”</a:t>
            </a:r>
            <a:r>
              <a:rPr lang="nl-NL" sz="1900" dirty="0"/>
              <a:t> van gegevens  moet in overeenstemming met de regels van de AVG gebeuren </a:t>
            </a:r>
          </a:p>
          <a:p>
            <a:endParaRPr lang="nl-NL" sz="1900" dirty="0"/>
          </a:p>
          <a:p>
            <a:r>
              <a:rPr lang="nl-NL" sz="1900" dirty="0"/>
              <a:t>Het begrip “verwerken” wordt heel ruim geïnterpreteerd: het betreft </a:t>
            </a:r>
            <a:r>
              <a:rPr lang="nl-NL" sz="1900" b="1" dirty="0">
                <a:solidFill>
                  <a:schemeClr val="accent2"/>
                </a:solidFill>
              </a:rPr>
              <a:t>elke bewerking of geheel van bewerkingen van persoonsgegevens </a:t>
            </a:r>
            <a:r>
              <a:rPr lang="nl-NL" sz="1900" dirty="0"/>
              <a:t>(waaronder ook ‘passieve’ handelingen)</a:t>
            </a:r>
          </a:p>
          <a:p>
            <a:endParaRPr lang="nl-NL" sz="1900" dirty="0"/>
          </a:p>
          <a:p>
            <a:r>
              <a:rPr lang="nl-NL" sz="1900" dirty="0"/>
              <a:t>=&gt; Omvat onder meer de volgende handelingen:</a:t>
            </a:r>
          </a:p>
          <a:p>
            <a:pPr marL="627063" indent="-1825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800" dirty="0"/>
              <a:t>verzamelen van persoonsgegevens</a:t>
            </a:r>
          </a:p>
          <a:p>
            <a:pPr marL="627063" indent="-1825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800" dirty="0"/>
              <a:t>opslaan van persoonsgegevens</a:t>
            </a:r>
          </a:p>
          <a:p>
            <a:pPr marL="627063" indent="-1825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800" dirty="0"/>
              <a:t>ordenen van persoonsgegevens</a:t>
            </a:r>
          </a:p>
          <a:p>
            <a:pPr marL="627063" indent="-1825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800" dirty="0"/>
              <a:t>doorgeven van persoonsgegevens</a:t>
            </a:r>
          </a:p>
          <a:p>
            <a:pPr marL="627063" indent="-1825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800" dirty="0"/>
              <a:t>gebruiken van persoonsgegevens voor facturatie, boekhouding, marketing of andere doeleinden</a:t>
            </a:r>
          </a:p>
          <a:p>
            <a:pPr marL="627063" indent="-1825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800" dirty="0"/>
              <a:t>verwijderen van persoonsgegevens</a:t>
            </a:r>
          </a:p>
          <a:p>
            <a:pPr marL="627063" indent="-182563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800" dirty="0"/>
              <a:t>enz.</a:t>
            </a:r>
          </a:p>
        </p:txBody>
      </p:sp>
    </p:spTree>
    <p:extLst>
      <p:ext uri="{BB962C8B-B14F-4D97-AF65-F5344CB8AC3E}">
        <p14:creationId xmlns:p14="http://schemas.microsoft.com/office/powerpoint/2010/main" val="384828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296863"/>
            <a:ext cx="11891962" cy="387798"/>
          </a:xfrm>
        </p:spPr>
        <p:txBody>
          <a:bodyPr/>
          <a:lstStyle/>
          <a:p>
            <a:r>
              <a:rPr lang="nl-NL" dirty="0"/>
              <a:t>Wat is een ‘verantwoordelijke’ / ‘verwerker’?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39FBE-7E65-4D18-A44A-8465C1652DD6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B6B6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B6B6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5400" y="1124744"/>
            <a:ext cx="8893758" cy="292388"/>
          </a:xfrm>
        </p:spPr>
        <p:txBody>
          <a:bodyPr/>
          <a:lstStyle/>
          <a:p>
            <a:r>
              <a:rPr lang="nl-NL" sz="1900" dirty="0"/>
              <a:t>Er moet onderscheid worden gemaakt tussen: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031" y="2608655"/>
            <a:ext cx="1404156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287" y="1012036"/>
            <a:ext cx="1404156" cy="14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91444" y="1567388"/>
            <a:ext cx="90778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00A1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verantwoordelijke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persoon of entiteit die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00A18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effectieve controle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uitoefent over de gegevens (beslist welke gegevens verzameld worden, voor welke doeleinden, welke software tools gebruikt worden, enz.)</a:t>
            </a:r>
            <a:b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verwerker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 de persoon of entiteit die op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00A2E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instructie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van de verantwoordelijke gegevens verwerkt voor bepaalde specifieke doeleinden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6A2D300-24CA-4A7B-B1C9-A60565FF478F}"/>
              </a:ext>
            </a:extLst>
          </p:cNvPr>
          <p:cNvSpPr txBox="1">
            <a:spLocks/>
          </p:cNvSpPr>
          <p:nvPr/>
        </p:nvSpPr>
        <p:spPr>
          <a:xfrm>
            <a:off x="695400" y="3932763"/>
            <a:ext cx="8208962" cy="1492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2250" indent="-222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8525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nl-NL" sz="1800" b="1" dirty="0">
              <a:solidFill>
                <a:schemeClr val="accent2"/>
              </a:solidFill>
            </a:endParaRPr>
          </a:p>
          <a:p>
            <a:pPr algn="just"/>
            <a:r>
              <a:rPr lang="nl-NL" sz="1800" b="1" dirty="0">
                <a:solidFill>
                  <a:schemeClr val="accent2"/>
                </a:solidFill>
              </a:rPr>
              <a:t>Wat is de rol van werknemers?</a:t>
            </a:r>
          </a:p>
          <a:p>
            <a:pPr algn="just"/>
            <a:r>
              <a:rPr lang="nl-NL" sz="1600" dirty="0"/>
              <a:t>Indien het bedrijf kwalificeert als </a:t>
            </a:r>
            <a:r>
              <a:rPr lang="nl-NL" sz="1600" dirty="0">
                <a:solidFill>
                  <a:schemeClr val="accent2"/>
                </a:solidFill>
              </a:rPr>
              <a:t>verantwoordelijke</a:t>
            </a:r>
            <a:r>
              <a:rPr lang="nl-NL" sz="1600" dirty="0"/>
              <a:t>, dan worden alle werknemer of managers automatisch geacht hiervan deel uit te maken</a:t>
            </a:r>
          </a:p>
          <a:p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38438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82AFA5-4F37-45E3-B791-1613E0D17B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34D0D-AA50-463F-83E2-34670C763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886397"/>
          </a:xfrm>
        </p:spPr>
        <p:txBody>
          <a:bodyPr/>
          <a:lstStyle/>
          <a:p>
            <a:r>
              <a:rPr lang="nl-NL" dirty="0"/>
              <a:t>Algemene verplichtingen onder de AVG/GDPR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05F6-E488-47A0-B30E-9793F574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FBE-7E65-4D18-A44A-8465C1652DD6}" type="slidenum">
              <a:rPr lang="nl-NL" smtClean="0">
                <a:solidFill>
                  <a:srgbClr val="B6B6B6"/>
                </a:solidFill>
              </a:rPr>
              <a:pPr/>
              <a:t>9</a:t>
            </a:fld>
            <a:endParaRPr lang="nl-NL" dirty="0">
              <a:solidFill>
                <a:srgbClr val="B6B6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89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e4dc6c55e095a527e77fded159d639b59c1e"/>
</p:tagLst>
</file>

<file path=ppt/theme/theme1.xml><?xml version="1.0" encoding="utf-8"?>
<a:theme xmlns:a="http://schemas.openxmlformats.org/drawingml/2006/main" name="Loyens Loeff">
  <a:themeElements>
    <a:clrScheme name="LOYENS &amp; LOEFF January 2018">
      <a:dk1>
        <a:srgbClr val="000000"/>
      </a:dk1>
      <a:lt1>
        <a:sysClr val="window" lastClr="FFFFFF"/>
      </a:lt1>
      <a:dk2>
        <a:srgbClr val="333333"/>
      </a:dk2>
      <a:lt2>
        <a:srgbClr val="06357A"/>
      </a:lt2>
      <a:accent1>
        <a:srgbClr val="06357A"/>
      </a:accent1>
      <a:accent2>
        <a:srgbClr val="00A2E0"/>
      </a:accent2>
      <a:accent3>
        <a:srgbClr val="80D1F0"/>
      </a:accent3>
      <a:accent4>
        <a:srgbClr val="7F7F7F"/>
      </a:accent4>
      <a:accent5>
        <a:srgbClr val="B6B6B6"/>
      </a:accent5>
      <a:accent6>
        <a:srgbClr val="D8D8D8"/>
      </a:accent6>
      <a:hlink>
        <a:srgbClr val="06357A"/>
      </a:hlink>
      <a:folHlink>
        <a:srgbClr val="5285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Green">
      <a:srgbClr val="00A18E"/>
    </a:custClr>
    <a:custClr name="Pink">
      <a:srgbClr val="ED037C"/>
    </a:custClr>
    <a:custClr name="Moss green">
      <a:srgbClr val="909B5B"/>
    </a:custClr>
    <a:custClr name="Purple">
      <a:srgbClr val="A45580"/>
    </a:custClr>
    <a:custClr name="Grey blue">
      <a:srgbClr val="52859C"/>
    </a:custClr>
    <a:custClr name="Red">
      <a:srgbClr val="EF4135"/>
    </a:custClr>
    <a:custClr name="Amber">
      <a:srgbClr val="AA6E28"/>
    </a:custClr>
    <a:custClr name="Dark red">
      <a:srgbClr val="911D45"/>
    </a:custClr>
    <a:custClr name="Yellow">
      <a:srgbClr val="EAC600"/>
    </a:custClr>
    <a:custClr name="White">
      <a:srgbClr val="FFFFFF"/>
    </a:custClr>
  </a:custClrLst>
</a:theme>
</file>

<file path=ppt/theme/theme2.xml><?xml version="1.0" encoding="utf-8"?>
<a:theme xmlns:a="http://schemas.openxmlformats.org/drawingml/2006/main" name="2_Loyens Loeff">
  <a:themeElements>
    <a:clrScheme name="LOYENS &amp; LOEFF 2 mei 2017">
      <a:dk1>
        <a:srgbClr val="000000"/>
      </a:dk1>
      <a:lt1>
        <a:sysClr val="window" lastClr="FFFFFF"/>
      </a:lt1>
      <a:dk2>
        <a:srgbClr val="4D4D4F"/>
      </a:dk2>
      <a:lt2>
        <a:srgbClr val="06357A"/>
      </a:lt2>
      <a:accent1>
        <a:srgbClr val="06357A"/>
      </a:accent1>
      <a:accent2>
        <a:srgbClr val="00A2E0"/>
      </a:accent2>
      <a:accent3>
        <a:srgbClr val="80D1F0"/>
      </a:accent3>
      <a:accent4>
        <a:srgbClr val="7F7F7F"/>
      </a:accent4>
      <a:accent5>
        <a:srgbClr val="B6B6B6"/>
      </a:accent5>
      <a:accent6>
        <a:srgbClr val="D8D8D8"/>
      </a:accent6>
      <a:hlink>
        <a:srgbClr val="06357A"/>
      </a:hlink>
      <a:folHlink>
        <a:srgbClr val="5285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Green">
      <a:srgbClr val="00A18E"/>
    </a:custClr>
    <a:custClr name="Pink">
      <a:srgbClr val="ED037C"/>
    </a:custClr>
    <a:custClr name="Moss green">
      <a:srgbClr val="909B5B"/>
    </a:custClr>
    <a:custClr name="Purple">
      <a:srgbClr val="A45580"/>
    </a:custClr>
    <a:custClr name="Grey blue">
      <a:srgbClr val="52859C"/>
    </a:custClr>
    <a:custClr name="Red">
      <a:srgbClr val="EF4135"/>
    </a:custClr>
    <a:custClr name="Amber">
      <a:srgbClr val="AA6E28"/>
    </a:custClr>
    <a:custClr name="Dark red">
      <a:srgbClr val="911D45"/>
    </a:custClr>
    <a:custClr name="Yellow">
      <a:srgbClr val="EAC600"/>
    </a:custClr>
    <a:custClr name="White">
      <a:srgbClr val="FFFFFF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709AF1F922E44AE0DB60259AA2360" ma:contentTypeVersion="1" ma:contentTypeDescription="Een nieuw document maken." ma:contentTypeScope="" ma:versionID="024daaf86ee7bad04017b05a6424a3b6">
  <xsd:schema xmlns:xsd="http://www.w3.org/2001/XMLSchema" xmlns:xs="http://www.w3.org/2001/XMLSchema" xmlns:p="http://schemas.microsoft.com/office/2006/metadata/properties" xmlns:ns2="02deafcf-7cda-41df-97d6-74cc14d303f7" targetNamespace="http://schemas.microsoft.com/office/2006/metadata/properties" ma:root="true" ma:fieldsID="62fdb1eb3e21af8fb59fb2aeed353130" ns2:_="">
    <xsd:import namespace="02deafcf-7cda-41df-97d6-74cc14d303f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eafcf-7cda-41df-97d6-74cc14d303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4ADB7D-1831-45FD-8315-226EE998F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13F56B-A21D-4C0D-825D-741F66763704}">
  <ds:schemaRefs>
    <ds:schemaRef ds:uri="http://purl.org/dc/dcmitype/"/>
    <ds:schemaRef ds:uri="http://purl.org/dc/elements/1.1/"/>
    <ds:schemaRef ds:uri="http://www.w3.org/XML/1998/namespace"/>
    <ds:schemaRef ds:uri="02deafcf-7cda-41df-97d6-74cc14d303f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6129F62-B201-4617-8CCB-0C9319D8E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deafcf-7cda-41df-97d6-74cc14d303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Loyens Loeff</Template>
  <TotalTime>1749</TotalTime>
  <Words>1442</Words>
  <Application>Microsoft Office PowerPoint</Application>
  <PresentationFormat>Widescreen</PresentationFormat>
  <Paragraphs>217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Symbol</vt:lpstr>
      <vt:lpstr>Wingdings</vt:lpstr>
      <vt:lpstr>Loyens Loeff</vt:lpstr>
      <vt:lpstr>2_Loyens Loeff</vt:lpstr>
      <vt:lpstr>De verwerking van persoonsgegevens bij faillissement</vt:lpstr>
      <vt:lpstr>Agenda</vt:lpstr>
      <vt:lpstr>Korte inleiding - begrippenkader</vt:lpstr>
      <vt:lpstr>Inleiding</vt:lpstr>
      <vt:lpstr>Wat zijn ‘persoonsgegevens’?</vt:lpstr>
      <vt:lpstr>Wat zijn ‘persoonsgegevens’?</vt:lpstr>
      <vt:lpstr>Wat is ‘verwerken’?</vt:lpstr>
      <vt:lpstr>Wat is een ‘verantwoordelijke’ / ‘verwerker’?</vt:lpstr>
      <vt:lpstr>Algemene verplichtingen onder de AVG/GDPR</vt:lpstr>
      <vt:lpstr>Algemene verplichtingen</vt:lpstr>
      <vt:lpstr>Algemene verplichtingen</vt:lpstr>
      <vt:lpstr>PowerPoint Presentation</vt:lpstr>
      <vt:lpstr>Specifieke aandachtspunten voor curatoren</vt:lpstr>
      <vt:lpstr>Persoonsgegevens als actiefbestanddeel</vt:lpstr>
      <vt:lpstr>Twee belangrijke aandachtspunten</vt:lpstr>
      <vt:lpstr>Rechtsgrond</vt:lpstr>
      <vt:lpstr>Rechtsgrond</vt:lpstr>
      <vt:lpstr>Rechtsgrond</vt:lpstr>
      <vt:lpstr>Rechtsgrond</vt:lpstr>
      <vt:lpstr>Transparantieplicht</vt:lpstr>
      <vt:lpstr>Bedankt voor uw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Start template</dc:title>
  <dc:creator>mawa</dc:creator>
  <cp:lastModifiedBy>Stéphanie De Smedt</cp:lastModifiedBy>
  <cp:revision>49</cp:revision>
  <cp:lastPrinted>2019-05-07T16:09:06Z</cp:lastPrinted>
  <dcterms:created xsi:type="dcterms:W3CDTF">2018-07-04T14:31:00Z</dcterms:created>
  <dcterms:modified xsi:type="dcterms:W3CDTF">2022-03-28T21:10:10Z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CV</vt:lpwstr>
  </property>
  <property fmtid="{D5CDD505-2E9C-101B-9397-08002B2CF9AE}" pid="3" name="ContentTypeId">
    <vt:lpwstr>0x010100B4B709AF1F922E44AE0DB60259AA2360</vt:lpwstr>
  </property>
  <property fmtid="{D5CDD505-2E9C-101B-9397-08002B2CF9AE}" pid="4" name="do_LanguageID">
    <vt:lpwstr>1043</vt:lpwstr>
  </property>
</Properties>
</file>